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sldIdLst>
    <p:sldId id="282" r:id="rId2"/>
    <p:sldId id="294" r:id="rId3"/>
    <p:sldId id="278" r:id="rId4"/>
    <p:sldId id="283" r:id="rId5"/>
    <p:sldId id="286" r:id="rId6"/>
    <p:sldId id="288" r:id="rId7"/>
    <p:sldId id="287" r:id="rId8"/>
    <p:sldId id="293" r:id="rId9"/>
    <p:sldId id="289" r:id="rId10"/>
    <p:sldId id="291" r:id="rId11"/>
    <p:sldId id="295" r:id="rId12"/>
    <p:sldId id="297" r:id="rId13"/>
    <p:sldId id="29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CE70"/>
    <a:srgbClr val="B7FFA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5CAF5-5F8D-4D30-9460-596FB56F765F}" v="185" dt="2024-05-21T18:33:28.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4021" autoAdjust="0"/>
  </p:normalViewPr>
  <p:slideViewPr>
    <p:cSldViewPr snapToGrid="0">
      <p:cViewPr varScale="1">
        <p:scale>
          <a:sx n="66" d="100"/>
          <a:sy n="66" d="100"/>
        </p:scale>
        <p:origin x="13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Vries, N" userId="429a6d23-000a-4315-a486-346fcb619cd2" providerId="ADAL" clId="{BB35CAF5-5F8D-4D30-9460-596FB56F765F}"/>
    <pc:docChg chg="undo custSel addSld delSld modSld">
      <pc:chgData name="de Vries, N" userId="429a6d23-000a-4315-a486-346fcb619cd2" providerId="ADAL" clId="{BB35CAF5-5F8D-4D30-9460-596FB56F765F}" dt="2024-05-21T18:42:02.356" v="2191" actId="20577"/>
      <pc:docMkLst>
        <pc:docMk/>
      </pc:docMkLst>
      <pc:sldChg chg="addSp modSp mod">
        <pc:chgData name="de Vries, N" userId="429a6d23-000a-4315-a486-346fcb619cd2" providerId="ADAL" clId="{BB35CAF5-5F8D-4D30-9460-596FB56F765F}" dt="2024-05-21T18:00:30.831" v="787" actId="20577"/>
        <pc:sldMkLst>
          <pc:docMk/>
          <pc:sldMk cId="262325204" sldId="278"/>
        </pc:sldMkLst>
        <pc:spChg chg="add mod">
          <ac:chgData name="de Vries, N" userId="429a6d23-000a-4315-a486-346fcb619cd2" providerId="ADAL" clId="{BB35CAF5-5F8D-4D30-9460-596FB56F765F}" dt="2024-05-21T18:00:30.831" v="787" actId="20577"/>
          <ac:spMkLst>
            <pc:docMk/>
            <pc:sldMk cId="262325204" sldId="278"/>
            <ac:spMk id="4" creationId="{62479D27-F0BD-4B23-E57A-A39F3D6C2E3C}"/>
          </ac:spMkLst>
        </pc:spChg>
        <pc:spChg chg="mod">
          <ac:chgData name="de Vries, N" userId="429a6d23-000a-4315-a486-346fcb619cd2" providerId="ADAL" clId="{BB35CAF5-5F8D-4D30-9460-596FB56F765F}" dt="2024-05-21T17:52:10.922" v="550" actId="1076"/>
          <ac:spMkLst>
            <pc:docMk/>
            <pc:sldMk cId="262325204" sldId="278"/>
            <ac:spMk id="11" creationId="{01142C0A-8EF4-A730-4A39-9351A7FD91A0}"/>
          </ac:spMkLst>
        </pc:spChg>
      </pc:sldChg>
      <pc:sldChg chg="modSp mod">
        <pc:chgData name="de Vries, N" userId="429a6d23-000a-4315-a486-346fcb619cd2" providerId="ADAL" clId="{BB35CAF5-5F8D-4D30-9460-596FB56F765F}" dt="2024-05-21T17:33:58.153" v="0" actId="1076"/>
        <pc:sldMkLst>
          <pc:docMk/>
          <pc:sldMk cId="333711874" sldId="282"/>
        </pc:sldMkLst>
        <pc:spChg chg="mod">
          <ac:chgData name="de Vries, N" userId="429a6d23-000a-4315-a486-346fcb619cd2" providerId="ADAL" clId="{BB35CAF5-5F8D-4D30-9460-596FB56F765F}" dt="2024-05-21T17:33:58.153" v="0" actId="1076"/>
          <ac:spMkLst>
            <pc:docMk/>
            <pc:sldMk cId="333711874" sldId="282"/>
            <ac:spMk id="2" creationId="{6CFDAC45-8B40-AC4B-1664-6DC18F27F47B}"/>
          </ac:spMkLst>
        </pc:spChg>
      </pc:sldChg>
      <pc:sldChg chg="addSp modSp mod">
        <pc:chgData name="de Vries, N" userId="429a6d23-000a-4315-a486-346fcb619cd2" providerId="ADAL" clId="{BB35CAF5-5F8D-4D30-9460-596FB56F765F}" dt="2024-05-21T17:55:56.663" v="641" actId="11529"/>
        <pc:sldMkLst>
          <pc:docMk/>
          <pc:sldMk cId="1761173969" sldId="283"/>
        </pc:sldMkLst>
        <pc:spChg chg="add mod">
          <ac:chgData name="de Vries, N" userId="429a6d23-000a-4315-a486-346fcb619cd2" providerId="ADAL" clId="{BB35CAF5-5F8D-4D30-9460-596FB56F765F}" dt="2024-05-21T17:52:01.502" v="549" actId="1076"/>
          <ac:spMkLst>
            <pc:docMk/>
            <pc:sldMk cId="1761173969" sldId="283"/>
            <ac:spMk id="2" creationId="{39CE452D-5AB6-E3A2-430F-EA739B4D25CE}"/>
          </ac:spMkLst>
        </pc:spChg>
        <pc:spChg chg="add mod">
          <ac:chgData name="de Vries, N" userId="429a6d23-000a-4315-a486-346fcb619cd2" providerId="ADAL" clId="{BB35CAF5-5F8D-4D30-9460-596FB56F765F}" dt="2024-05-21T17:55:56.663" v="641" actId="11529"/>
          <ac:spMkLst>
            <pc:docMk/>
            <pc:sldMk cId="1761173969" sldId="283"/>
            <ac:spMk id="3" creationId="{F13840B2-941C-37DE-2780-959C9BBD535C}"/>
          </ac:spMkLst>
        </pc:spChg>
        <pc:spChg chg="mod">
          <ac:chgData name="de Vries, N" userId="429a6d23-000a-4315-a486-346fcb619cd2" providerId="ADAL" clId="{BB35CAF5-5F8D-4D30-9460-596FB56F765F}" dt="2024-05-21T17:55:18.111" v="638" actId="113"/>
          <ac:spMkLst>
            <pc:docMk/>
            <pc:sldMk cId="1761173969" sldId="283"/>
            <ac:spMk id="4" creationId="{A066B173-DEE1-C9B1-C7E8-71F0B733C632}"/>
          </ac:spMkLst>
        </pc:spChg>
        <pc:graphicFrameChg chg="mod">
          <ac:chgData name="de Vries, N" userId="429a6d23-000a-4315-a486-346fcb619cd2" providerId="ADAL" clId="{BB35CAF5-5F8D-4D30-9460-596FB56F765F}" dt="2024-05-21T17:55:37.571" v="640" actId="20577"/>
          <ac:graphicFrameMkLst>
            <pc:docMk/>
            <pc:sldMk cId="1761173969" sldId="283"/>
            <ac:graphicFrameMk id="2096" creationId="{34F6858F-9F56-2F1A-1466-8F86C87103C0}"/>
          </ac:graphicFrameMkLst>
        </pc:graphicFrameChg>
      </pc:sldChg>
      <pc:sldChg chg="addSp modSp">
        <pc:chgData name="de Vries, N" userId="429a6d23-000a-4315-a486-346fcb619cd2" providerId="ADAL" clId="{BB35CAF5-5F8D-4D30-9460-596FB56F765F}" dt="2024-05-21T18:20:47.532" v="1310" actId="20577"/>
        <pc:sldMkLst>
          <pc:docMk/>
          <pc:sldMk cId="4285115105" sldId="286"/>
        </pc:sldMkLst>
        <pc:spChg chg="add mod">
          <ac:chgData name="de Vries, N" userId="429a6d23-000a-4315-a486-346fcb619cd2" providerId="ADAL" clId="{BB35CAF5-5F8D-4D30-9460-596FB56F765F}" dt="2024-05-21T17:54:51.990" v="636"/>
          <ac:spMkLst>
            <pc:docMk/>
            <pc:sldMk cId="4285115105" sldId="286"/>
            <ac:spMk id="2" creationId="{126D1F6B-EBF5-ECB6-ED2E-6E06F9C3AA23}"/>
          </ac:spMkLst>
        </pc:spChg>
        <pc:graphicFrameChg chg="mod">
          <ac:chgData name="de Vries, N" userId="429a6d23-000a-4315-a486-346fcb619cd2" providerId="ADAL" clId="{BB35CAF5-5F8D-4D30-9460-596FB56F765F}" dt="2024-05-21T18:20:47.532" v="1310" actId="20577"/>
          <ac:graphicFrameMkLst>
            <pc:docMk/>
            <pc:sldMk cId="4285115105" sldId="286"/>
            <ac:graphicFrameMk id="2096" creationId="{34F6858F-9F56-2F1A-1466-8F86C87103C0}"/>
          </ac:graphicFrameMkLst>
        </pc:graphicFrameChg>
      </pc:sldChg>
      <pc:sldChg chg="addSp modSp mod">
        <pc:chgData name="de Vries, N" userId="429a6d23-000a-4315-a486-346fcb619cd2" providerId="ADAL" clId="{BB35CAF5-5F8D-4D30-9460-596FB56F765F}" dt="2024-05-21T17:57:58.610" v="737" actId="14100"/>
        <pc:sldMkLst>
          <pc:docMk/>
          <pc:sldMk cId="3144323604" sldId="287"/>
        </pc:sldMkLst>
        <pc:spChg chg="add mod">
          <ac:chgData name="de Vries, N" userId="429a6d23-000a-4315-a486-346fcb619cd2" providerId="ADAL" clId="{BB35CAF5-5F8D-4D30-9460-596FB56F765F}" dt="2024-05-21T17:57:58.610" v="737" actId="14100"/>
          <ac:spMkLst>
            <pc:docMk/>
            <pc:sldMk cId="3144323604" sldId="287"/>
            <ac:spMk id="3" creationId="{EF07E257-1EB0-B6CE-A7A2-D565CF4042CB}"/>
          </ac:spMkLst>
        </pc:spChg>
        <pc:picChg chg="mod">
          <ac:chgData name="de Vries, N" userId="429a6d23-000a-4315-a486-346fcb619cd2" providerId="ADAL" clId="{BB35CAF5-5F8D-4D30-9460-596FB56F765F}" dt="2024-05-21T17:57:29.710" v="687" actId="1076"/>
          <ac:picMkLst>
            <pc:docMk/>
            <pc:sldMk cId="3144323604" sldId="287"/>
            <ac:picMk id="3074" creationId="{FD6554D0-F91B-CF24-CED1-D81E70AEDE65}"/>
          </ac:picMkLst>
        </pc:picChg>
      </pc:sldChg>
      <pc:sldChg chg="addSp modSp mod modNotesTx">
        <pc:chgData name="de Vries, N" userId="429a6d23-000a-4315-a486-346fcb619cd2" providerId="ADAL" clId="{BB35CAF5-5F8D-4D30-9460-596FB56F765F}" dt="2024-05-21T18:20:09.728" v="1306" actId="20577"/>
        <pc:sldMkLst>
          <pc:docMk/>
          <pc:sldMk cId="1630320295" sldId="288"/>
        </pc:sldMkLst>
        <pc:spChg chg="add mod">
          <ac:chgData name="de Vries, N" userId="429a6d23-000a-4315-a486-346fcb619cd2" providerId="ADAL" clId="{BB35CAF5-5F8D-4D30-9460-596FB56F765F}" dt="2024-05-21T18:20:09.728" v="1306" actId="20577"/>
          <ac:spMkLst>
            <pc:docMk/>
            <pc:sldMk cId="1630320295" sldId="288"/>
            <ac:spMk id="2" creationId="{0B610744-DED6-17E6-3A31-994691ADA4CB}"/>
          </ac:spMkLst>
        </pc:spChg>
        <pc:spChg chg="mod">
          <ac:chgData name="de Vries, N" userId="429a6d23-000a-4315-a486-346fcb619cd2" providerId="ADAL" clId="{BB35CAF5-5F8D-4D30-9460-596FB56F765F}" dt="2024-05-21T17:56:15.441" v="642" actId="1076"/>
          <ac:spMkLst>
            <pc:docMk/>
            <pc:sldMk cId="1630320295" sldId="288"/>
            <ac:spMk id="4" creationId="{A066B173-DEE1-C9B1-C7E8-71F0B733C632}"/>
          </ac:spMkLst>
        </pc:spChg>
      </pc:sldChg>
      <pc:sldChg chg="addSp delSp modSp mod modAnim">
        <pc:chgData name="de Vries, N" userId="429a6d23-000a-4315-a486-346fcb619cd2" providerId="ADAL" clId="{BB35CAF5-5F8D-4D30-9460-596FB56F765F}" dt="2024-05-21T18:19:21.483" v="1299" actId="20577"/>
        <pc:sldMkLst>
          <pc:docMk/>
          <pc:sldMk cId="2202581597" sldId="289"/>
        </pc:sldMkLst>
        <pc:spChg chg="add mod">
          <ac:chgData name="de Vries, N" userId="429a6d23-000a-4315-a486-346fcb619cd2" providerId="ADAL" clId="{BB35CAF5-5F8D-4D30-9460-596FB56F765F}" dt="2024-05-21T18:07:36.741" v="1153" actId="1076"/>
          <ac:spMkLst>
            <pc:docMk/>
            <pc:sldMk cId="2202581597" sldId="289"/>
            <ac:spMk id="2" creationId="{EBBCA982-430A-4F79-898C-7CC2816F3B6A}"/>
          </ac:spMkLst>
        </pc:spChg>
        <pc:spChg chg="add mod">
          <ac:chgData name="de Vries, N" userId="429a6d23-000a-4315-a486-346fcb619cd2" providerId="ADAL" clId="{BB35CAF5-5F8D-4D30-9460-596FB56F765F}" dt="2024-05-21T18:19:21.483" v="1299" actId="20577"/>
          <ac:spMkLst>
            <pc:docMk/>
            <pc:sldMk cId="2202581597" sldId="289"/>
            <ac:spMk id="3" creationId="{AFD241D0-E438-0DA3-589E-66D0B4592C39}"/>
          </ac:spMkLst>
        </pc:spChg>
        <pc:spChg chg="del">
          <ac:chgData name="de Vries, N" userId="429a6d23-000a-4315-a486-346fcb619cd2" providerId="ADAL" clId="{BB35CAF5-5F8D-4D30-9460-596FB56F765F}" dt="2024-05-21T18:01:13.838" v="788" actId="478"/>
          <ac:spMkLst>
            <pc:docMk/>
            <pc:sldMk cId="2202581597" sldId="289"/>
            <ac:spMk id="11" creationId="{C8E0DA85-BB83-D7FC-0C71-F6DC2716DA28}"/>
          </ac:spMkLst>
        </pc:spChg>
        <pc:spChg chg="mod">
          <ac:chgData name="de Vries, N" userId="429a6d23-000a-4315-a486-346fcb619cd2" providerId="ADAL" clId="{BB35CAF5-5F8D-4D30-9460-596FB56F765F}" dt="2024-05-21T18:05:25.835" v="1048" actId="1036"/>
          <ac:spMkLst>
            <pc:docMk/>
            <pc:sldMk cId="2202581597" sldId="289"/>
            <ac:spMk id="13" creationId="{5ACC158F-2187-F278-CC4A-3D8CC0A1643F}"/>
          </ac:spMkLst>
        </pc:spChg>
        <pc:spChg chg="mod">
          <ac:chgData name="de Vries, N" userId="429a6d23-000a-4315-a486-346fcb619cd2" providerId="ADAL" clId="{BB35CAF5-5F8D-4D30-9460-596FB56F765F}" dt="2024-05-21T18:01:29.920" v="789" actId="14100"/>
          <ac:spMkLst>
            <pc:docMk/>
            <pc:sldMk cId="2202581597" sldId="289"/>
            <ac:spMk id="15" creationId="{FEC5CDF1-312F-DED6-F77F-E410E03B7C06}"/>
          </ac:spMkLst>
        </pc:spChg>
        <pc:picChg chg="mod">
          <ac:chgData name="de Vries, N" userId="429a6d23-000a-4315-a486-346fcb619cd2" providerId="ADAL" clId="{BB35CAF5-5F8D-4D30-9460-596FB56F765F}" dt="2024-05-21T18:06:08.622" v="1103" actId="14100"/>
          <ac:picMkLst>
            <pc:docMk/>
            <pc:sldMk cId="2202581597" sldId="289"/>
            <ac:picMk id="5" creationId="{B46BD761-D51F-E9D3-75DE-AFCBBB5A74A5}"/>
          </ac:picMkLst>
        </pc:picChg>
      </pc:sldChg>
      <pc:sldChg chg="addSp delSp modSp mod">
        <pc:chgData name="de Vries, N" userId="429a6d23-000a-4315-a486-346fcb619cd2" providerId="ADAL" clId="{BB35CAF5-5F8D-4D30-9460-596FB56F765F}" dt="2024-05-21T18:23:01.795" v="1391" actId="255"/>
        <pc:sldMkLst>
          <pc:docMk/>
          <pc:sldMk cId="2842201560" sldId="291"/>
        </pc:sldMkLst>
        <pc:spChg chg="add del mod">
          <ac:chgData name="de Vries, N" userId="429a6d23-000a-4315-a486-346fcb619cd2" providerId="ADAL" clId="{BB35CAF5-5F8D-4D30-9460-596FB56F765F}" dt="2024-05-21T18:12:07.156" v="1202" actId="478"/>
          <ac:spMkLst>
            <pc:docMk/>
            <pc:sldMk cId="2842201560" sldId="291"/>
            <ac:spMk id="2" creationId="{EE9AE40E-81F4-BA80-7BDB-C20B46A565E4}"/>
          </ac:spMkLst>
        </pc:spChg>
        <pc:spChg chg="add mod">
          <ac:chgData name="de Vries, N" userId="429a6d23-000a-4315-a486-346fcb619cd2" providerId="ADAL" clId="{BB35CAF5-5F8D-4D30-9460-596FB56F765F}" dt="2024-05-21T18:22:51.835" v="1389" actId="255"/>
          <ac:spMkLst>
            <pc:docMk/>
            <pc:sldMk cId="2842201560" sldId="291"/>
            <ac:spMk id="4" creationId="{467C42A6-DBAF-E314-24ED-2FF56F853CE6}"/>
          </ac:spMkLst>
        </pc:spChg>
        <pc:spChg chg="add mod">
          <ac:chgData name="de Vries, N" userId="429a6d23-000a-4315-a486-346fcb619cd2" providerId="ADAL" clId="{BB35CAF5-5F8D-4D30-9460-596FB56F765F}" dt="2024-05-21T18:22:56.638" v="1390" actId="255"/>
          <ac:spMkLst>
            <pc:docMk/>
            <pc:sldMk cId="2842201560" sldId="291"/>
            <ac:spMk id="5" creationId="{549746D6-D71A-B656-D164-7C5CA62BBD43}"/>
          </ac:spMkLst>
        </pc:spChg>
        <pc:spChg chg="add mod">
          <ac:chgData name="de Vries, N" userId="429a6d23-000a-4315-a486-346fcb619cd2" providerId="ADAL" clId="{BB35CAF5-5F8D-4D30-9460-596FB56F765F}" dt="2024-05-21T18:23:01.795" v="1391" actId="255"/>
          <ac:spMkLst>
            <pc:docMk/>
            <pc:sldMk cId="2842201560" sldId="291"/>
            <ac:spMk id="6" creationId="{2A46EADC-58F4-8495-2BAE-821260ABEF7F}"/>
          </ac:spMkLst>
        </pc:spChg>
        <pc:spChg chg="mod">
          <ac:chgData name="de Vries, N" userId="429a6d23-000a-4315-a486-346fcb619cd2" providerId="ADAL" clId="{BB35CAF5-5F8D-4D30-9460-596FB56F765F}" dt="2024-05-21T18:09:36.636" v="1158" actId="113"/>
          <ac:spMkLst>
            <pc:docMk/>
            <pc:sldMk cId="2842201560" sldId="291"/>
            <ac:spMk id="9" creationId="{45A5F057-EEE1-8971-F86C-4FC2502DE723}"/>
          </ac:spMkLst>
        </pc:spChg>
        <pc:spChg chg="mod">
          <ac:chgData name="de Vries, N" userId="429a6d23-000a-4315-a486-346fcb619cd2" providerId="ADAL" clId="{BB35CAF5-5F8D-4D30-9460-596FB56F765F}" dt="2024-05-21T18:13:58.035" v="1251" actId="255"/>
          <ac:spMkLst>
            <pc:docMk/>
            <pc:sldMk cId="2842201560" sldId="291"/>
            <ac:spMk id="20" creationId="{76C07F80-DDC8-1698-A19E-F9B317D06628}"/>
          </ac:spMkLst>
        </pc:spChg>
      </pc:sldChg>
      <pc:sldChg chg="addSp modSp mod">
        <pc:chgData name="de Vries, N" userId="429a6d23-000a-4315-a486-346fcb619cd2" providerId="ADAL" clId="{BB35CAF5-5F8D-4D30-9460-596FB56F765F}" dt="2024-05-21T18:22:19.882" v="1388" actId="20577"/>
        <pc:sldMkLst>
          <pc:docMk/>
          <pc:sldMk cId="2013627287" sldId="292"/>
        </pc:sldMkLst>
        <pc:spChg chg="add mod">
          <ac:chgData name="de Vries, N" userId="429a6d23-000a-4315-a486-346fcb619cd2" providerId="ADAL" clId="{BB35CAF5-5F8D-4D30-9460-596FB56F765F}" dt="2024-05-21T18:21:35.886" v="1327" actId="20577"/>
          <ac:spMkLst>
            <pc:docMk/>
            <pc:sldMk cId="2013627287" sldId="292"/>
            <ac:spMk id="3" creationId="{BDC9E2A0-E8F7-D962-00AE-DFDC08A727E5}"/>
          </ac:spMkLst>
        </pc:spChg>
        <pc:graphicFrameChg chg="mod">
          <ac:chgData name="de Vries, N" userId="429a6d23-000a-4315-a486-346fcb619cd2" providerId="ADAL" clId="{BB35CAF5-5F8D-4D30-9460-596FB56F765F}" dt="2024-05-21T18:22:19.882" v="1388" actId="20577"/>
          <ac:graphicFrameMkLst>
            <pc:docMk/>
            <pc:sldMk cId="2013627287" sldId="292"/>
            <ac:graphicFrameMk id="29" creationId="{7223716D-E875-B9EC-DE21-25F9E7D348C0}"/>
          </ac:graphicFrameMkLst>
        </pc:graphicFrameChg>
      </pc:sldChg>
      <pc:sldChg chg="addSp modSp mod modNotesTx">
        <pc:chgData name="de Vries, N" userId="429a6d23-000a-4315-a486-346fcb619cd2" providerId="ADAL" clId="{BB35CAF5-5F8D-4D30-9460-596FB56F765F}" dt="2024-05-21T18:19:44.420" v="1302" actId="20577"/>
        <pc:sldMkLst>
          <pc:docMk/>
          <pc:sldMk cId="4120815728" sldId="293"/>
        </pc:sldMkLst>
        <pc:spChg chg="mod">
          <ac:chgData name="de Vries, N" userId="429a6d23-000a-4315-a486-346fcb619cd2" providerId="ADAL" clId="{BB35CAF5-5F8D-4D30-9460-596FB56F765F}" dt="2024-05-21T17:58:52.127" v="753" actId="20577"/>
          <ac:spMkLst>
            <pc:docMk/>
            <pc:sldMk cId="4120815728" sldId="293"/>
            <ac:spMk id="2" creationId="{262BE5DA-8319-35FA-0F35-12819AFF4C83}"/>
          </ac:spMkLst>
        </pc:spChg>
        <pc:spChg chg="add mod">
          <ac:chgData name="de Vries, N" userId="429a6d23-000a-4315-a486-346fcb619cd2" providerId="ADAL" clId="{BB35CAF5-5F8D-4D30-9460-596FB56F765F}" dt="2024-05-21T18:19:44.420" v="1302" actId="20577"/>
          <ac:spMkLst>
            <pc:docMk/>
            <pc:sldMk cId="4120815728" sldId="293"/>
            <ac:spMk id="3" creationId="{8CCDCBE7-D132-85CD-D5ED-E16D2DD3A5BC}"/>
          </ac:spMkLst>
        </pc:spChg>
        <pc:spChg chg="add mod">
          <ac:chgData name="de Vries, N" userId="429a6d23-000a-4315-a486-346fcb619cd2" providerId="ADAL" clId="{BB35CAF5-5F8D-4D30-9460-596FB56F765F}" dt="2024-05-21T17:59:49.802" v="784" actId="1076"/>
          <ac:spMkLst>
            <pc:docMk/>
            <pc:sldMk cId="4120815728" sldId="293"/>
            <ac:spMk id="5" creationId="{F062AA0D-111F-44B9-5F6E-E1F18CB6619B}"/>
          </ac:spMkLst>
        </pc:spChg>
      </pc:sldChg>
      <pc:sldChg chg="modSp new mod">
        <pc:chgData name="de Vries, N" userId="429a6d23-000a-4315-a486-346fcb619cd2" providerId="ADAL" clId="{BB35CAF5-5F8D-4D30-9460-596FB56F765F}" dt="2024-05-21T18:23:33.162" v="1409" actId="20577"/>
        <pc:sldMkLst>
          <pc:docMk/>
          <pc:sldMk cId="1200411845" sldId="294"/>
        </pc:sldMkLst>
        <pc:spChg chg="mod">
          <ac:chgData name="de Vries, N" userId="429a6d23-000a-4315-a486-346fcb619cd2" providerId="ADAL" clId="{BB35CAF5-5F8D-4D30-9460-596FB56F765F}" dt="2024-05-21T17:35:42.467" v="20" actId="20577"/>
          <ac:spMkLst>
            <pc:docMk/>
            <pc:sldMk cId="1200411845" sldId="294"/>
            <ac:spMk id="2" creationId="{EB7213F6-1599-2C38-83C3-52E80918AC68}"/>
          </ac:spMkLst>
        </pc:spChg>
        <pc:spChg chg="mod">
          <ac:chgData name="de Vries, N" userId="429a6d23-000a-4315-a486-346fcb619cd2" providerId="ADAL" clId="{BB35CAF5-5F8D-4D30-9460-596FB56F765F}" dt="2024-05-21T18:23:33.162" v="1409" actId="20577"/>
          <ac:spMkLst>
            <pc:docMk/>
            <pc:sldMk cId="1200411845" sldId="294"/>
            <ac:spMk id="3" creationId="{30A79981-6F27-14F7-46DD-ED97B31F630E}"/>
          </ac:spMkLst>
        </pc:spChg>
      </pc:sldChg>
      <pc:sldChg chg="add del">
        <pc:chgData name="de Vries, N" userId="429a6d23-000a-4315-a486-346fcb619cd2" providerId="ADAL" clId="{BB35CAF5-5F8D-4D30-9460-596FB56F765F}" dt="2024-05-21T18:14:28.927" v="1254" actId="47"/>
        <pc:sldMkLst>
          <pc:docMk/>
          <pc:sldMk cId="978488397" sldId="295"/>
        </pc:sldMkLst>
      </pc:sldChg>
      <pc:sldChg chg="addSp delSp modSp new mod modClrScheme chgLayout">
        <pc:chgData name="de Vries, N" userId="429a6d23-000a-4315-a486-346fcb619cd2" providerId="ADAL" clId="{BB35CAF5-5F8D-4D30-9460-596FB56F765F}" dt="2024-05-21T18:33:42.486" v="2066" actId="14100"/>
        <pc:sldMkLst>
          <pc:docMk/>
          <pc:sldMk cId="1059139378" sldId="295"/>
        </pc:sldMkLst>
        <pc:spChg chg="del">
          <ac:chgData name="de Vries, N" userId="429a6d23-000a-4315-a486-346fcb619cd2" providerId="ADAL" clId="{BB35CAF5-5F8D-4D30-9460-596FB56F765F}" dt="2024-05-21T18:16:36.617" v="1256" actId="700"/>
          <ac:spMkLst>
            <pc:docMk/>
            <pc:sldMk cId="1059139378" sldId="295"/>
            <ac:spMk id="2" creationId="{F2EAC9B9-E17A-06F7-8F13-9BAA6CEF0AA4}"/>
          </ac:spMkLst>
        </pc:spChg>
        <pc:spChg chg="del">
          <ac:chgData name="de Vries, N" userId="429a6d23-000a-4315-a486-346fcb619cd2" providerId="ADAL" clId="{BB35CAF5-5F8D-4D30-9460-596FB56F765F}" dt="2024-05-21T18:16:36.617" v="1256" actId="700"/>
          <ac:spMkLst>
            <pc:docMk/>
            <pc:sldMk cId="1059139378" sldId="295"/>
            <ac:spMk id="3" creationId="{B6A4CA5F-0231-C67A-5044-5B24BC669343}"/>
          </ac:spMkLst>
        </pc:spChg>
        <pc:spChg chg="add mod">
          <ac:chgData name="de Vries, N" userId="429a6d23-000a-4315-a486-346fcb619cd2" providerId="ADAL" clId="{BB35CAF5-5F8D-4D30-9460-596FB56F765F}" dt="2024-05-21T18:17:59.849" v="1291" actId="20577"/>
          <ac:spMkLst>
            <pc:docMk/>
            <pc:sldMk cId="1059139378" sldId="295"/>
            <ac:spMk id="6" creationId="{41D6934A-3E2A-F0E7-48C9-83C006F1E071}"/>
          </ac:spMkLst>
        </pc:spChg>
        <pc:spChg chg="add mod">
          <ac:chgData name="de Vries, N" userId="429a6d23-000a-4315-a486-346fcb619cd2" providerId="ADAL" clId="{BB35CAF5-5F8D-4D30-9460-596FB56F765F}" dt="2024-05-21T18:33:42.486" v="2066" actId="14100"/>
          <ac:spMkLst>
            <pc:docMk/>
            <pc:sldMk cId="1059139378" sldId="295"/>
            <ac:spMk id="7" creationId="{34B74FF0-8D76-6CA2-AF20-DBD7CBB21BFA}"/>
          </ac:spMkLst>
        </pc:spChg>
        <pc:picChg chg="add mod modCrop">
          <ac:chgData name="de Vries, N" userId="429a6d23-000a-4315-a486-346fcb619cd2" providerId="ADAL" clId="{BB35CAF5-5F8D-4D30-9460-596FB56F765F}" dt="2024-05-21T18:18:26.271" v="1296" actId="14100"/>
          <ac:picMkLst>
            <pc:docMk/>
            <pc:sldMk cId="1059139378" sldId="295"/>
            <ac:picMk id="5" creationId="{20619512-1272-CE47-56AC-1638EF419940}"/>
          </ac:picMkLst>
        </pc:picChg>
      </pc:sldChg>
      <pc:sldChg chg="modSp add mod">
        <pc:chgData name="de Vries, N" userId="429a6d23-000a-4315-a486-346fcb619cd2" providerId="ADAL" clId="{BB35CAF5-5F8D-4D30-9460-596FB56F765F}" dt="2024-05-21T18:42:02.356" v="2191" actId="20577"/>
        <pc:sldMkLst>
          <pc:docMk/>
          <pc:sldMk cId="1371652973" sldId="296"/>
        </pc:sldMkLst>
        <pc:spChg chg="mod">
          <ac:chgData name="de Vries, N" userId="429a6d23-000a-4315-a486-346fcb619cd2" providerId="ADAL" clId="{BB35CAF5-5F8D-4D30-9460-596FB56F765F}" dt="2024-05-21T18:34:35.969" v="2098" actId="114"/>
          <ac:spMkLst>
            <pc:docMk/>
            <pc:sldMk cId="1371652973" sldId="296"/>
            <ac:spMk id="2" creationId="{EB7213F6-1599-2C38-83C3-52E80918AC68}"/>
          </ac:spMkLst>
        </pc:spChg>
        <pc:spChg chg="mod">
          <ac:chgData name="de Vries, N" userId="429a6d23-000a-4315-a486-346fcb619cd2" providerId="ADAL" clId="{BB35CAF5-5F8D-4D30-9460-596FB56F765F}" dt="2024-05-21T18:42:02.356" v="2191" actId="20577"/>
          <ac:spMkLst>
            <pc:docMk/>
            <pc:sldMk cId="1371652973" sldId="296"/>
            <ac:spMk id="3" creationId="{30A79981-6F27-14F7-46DD-ED97B31F630E}"/>
          </ac:spMkLst>
        </pc:spChg>
      </pc:sldChg>
      <pc:sldChg chg="add del">
        <pc:chgData name="de Vries, N" userId="429a6d23-000a-4315-a486-346fcb619cd2" providerId="ADAL" clId="{BB35CAF5-5F8D-4D30-9460-596FB56F765F}" dt="2024-05-21T18:14:25.286" v="1253" actId="47"/>
        <pc:sldMkLst>
          <pc:docMk/>
          <pc:sldMk cId="1579849279" sldId="2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5B8E3-0502-4316-AA9C-98C1AFB17B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3FFD9A4-229D-428F-8EDE-60E9DBB17646}">
      <dgm:prSet custT="1"/>
      <dgm:spPr/>
      <dgm:t>
        <a:bodyPr/>
        <a:lstStyle/>
        <a:p>
          <a:r>
            <a:rPr lang="en-US" sz="2400" dirty="0"/>
            <a:t>Hoe </a:t>
          </a:r>
          <a:r>
            <a:rPr lang="en-US" sz="2400" dirty="0" err="1"/>
            <a:t>duurzame</a:t>
          </a:r>
          <a:r>
            <a:rPr lang="en-US" sz="2400" dirty="0"/>
            <a:t> </a:t>
          </a:r>
          <a:r>
            <a:rPr lang="en-US" sz="2400" dirty="0" err="1"/>
            <a:t>elektrische</a:t>
          </a:r>
          <a:r>
            <a:rPr lang="en-US" sz="2400" dirty="0"/>
            <a:t> </a:t>
          </a:r>
          <a:r>
            <a:rPr lang="en-US" sz="2400" dirty="0" err="1"/>
            <a:t>energie</a:t>
          </a:r>
          <a:r>
            <a:rPr lang="en-US" sz="2400" dirty="0"/>
            <a:t> </a:t>
          </a:r>
          <a:r>
            <a:rPr lang="en-US" sz="2400" dirty="0" err="1"/>
            <a:t>kan</a:t>
          </a:r>
          <a:r>
            <a:rPr lang="en-US" sz="2400" dirty="0"/>
            <a:t> </a:t>
          </a:r>
          <a:r>
            <a:rPr lang="en-US" sz="2400" dirty="0" err="1"/>
            <a:t>worden</a:t>
          </a:r>
          <a:r>
            <a:rPr lang="en-US" sz="2400" dirty="0"/>
            <a:t> </a:t>
          </a:r>
          <a:r>
            <a:rPr lang="en-US" sz="2400" dirty="0" err="1"/>
            <a:t>opgewekt</a:t>
          </a:r>
          <a:r>
            <a:rPr lang="en-US" sz="2400" dirty="0"/>
            <a:t> </a:t>
          </a:r>
          <a:r>
            <a:rPr lang="en-US" sz="2400" dirty="0" err="1"/>
            <a:t>en</a:t>
          </a:r>
          <a:r>
            <a:rPr lang="en-US" sz="2400" dirty="0"/>
            <a:t> </a:t>
          </a:r>
          <a:r>
            <a:rPr lang="en-US" sz="2400" dirty="0" err="1"/>
            <a:t>opgeslagen</a:t>
          </a:r>
          <a:r>
            <a:rPr lang="en-US" sz="2400" dirty="0"/>
            <a:t>.</a:t>
          </a:r>
        </a:p>
      </dgm:t>
    </dgm:pt>
    <dgm:pt modelId="{8D757BA7-A7C4-4704-9FFD-EE35B09A7D27}" type="parTrans" cxnId="{C0025DCB-5130-4026-BE49-609CF2C08B59}">
      <dgm:prSet/>
      <dgm:spPr/>
      <dgm:t>
        <a:bodyPr/>
        <a:lstStyle/>
        <a:p>
          <a:endParaRPr lang="en-US"/>
        </a:p>
      </dgm:t>
    </dgm:pt>
    <dgm:pt modelId="{2ED1E977-B0A0-43D9-A6E3-13DB8DBED697}" type="sibTrans" cxnId="{C0025DCB-5130-4026-BE49-609CF2C08B59}">
      <dgm:prSet/>
      <dgm:spPr/>
      <dgm:t>
        <a:bodyPr/>
        <a:lstStyle/>
        <a:p>
          <a:endParaRPr lang="en-US"/>
        </a:p>
      </dgm:t>
    </dgm:pt>
    <dgm:pt modelId="{690311D8-96D8-45E1-8FFA-7A3B7FF6D814}">
      <dgm:prSet custT="1"/>
      <dgm:spPr/>
      <dgm:t>
        <a:bodyPr/>
        <a:lstStyle/>
        <a:p>
          <a:r>
            <a:rPr lang="en-US" sz="2400" dirty="0"/>
            <a:t>Wat </a:t>
          </a:r>
          <a:r>
            <a:rPr lang="en-US" sz="2400" b="1" dirty="0" err="1"/>
            <a:t>kritieke</a:t>
          </a:r>
          <a:r>
            <a:rPr lang="en-US" sz="2400" b="1" dirty="0"/>
            <a:t> </a:t>
          </a:r>
          <a:r>
            <a:rPr lang="en-US" sz="2400" b="1" dirty="0" err="1"/>
            <a:t>materialen</a:t>
          </a:r>
          <a:r>
            <a:rPr lang="en-US" sz="2400" b="1" dirty="0"/>
            <a:t> </a:t>
          </a:r>
          <a:r>
            <a:rPr lang="en-US" sz="2400" dirty="0" err="1"/>
            <a:t>zijn</a:t>
          </a:r>
          <a:r>
            <a:rPr lang="en-US" sz="2400" dirty="0"/>
            <a:t> </a:t>
          </a:r>
          <a:r>
            <a:rPr lang="en-US" sz="2400" dirty="0" err="1"/>
            <a:t>en</a:t>
          </a:r>
          <a:r>
            <a:rPr lang="en-US" sz="2400" dirty="0"/>
            <a:t> </a:t>
          </a:r>
          <a:r>
            <a:rPr lang="en-US" sz="2400" dirty="0" err="1"/>
            <a:t>waarom</a:t>
          </a:r>
          <a:r>
            <a:rPr lang="en-US" sz="2400" dirty="0"/>
            <a:t> ze </a:t>
          </a:r>
          <a:r>
            <a:rPr lang="en-US" sz="2400" dirty="0" err="1"/>
            <a:t>belangrijk</a:t>
          </a:r>
          <a:r>
            <a:rPr lang="en-US" sz="2400" dirty="0"/>
            <a:t> </a:t>
          </a:r>
          <a:r>
            <a:rPr lang="en-US" sz="2400" dirty="0" err="1"/>
            <a:t>zijn</a:t>
          </a:r>
          <a:r>
            <a:rPr lang="en-US" sz="2400" dirty="0"/>
            <a:t>.</a:t>
          </a:r>
        </a:p>
      </dgm:t>
    </dgm:pt>
    <dgm:pt modelId="{7CE9375F-1930-40C9-8E81-991989A79543}" type="parTrans" cxnId="{C7AA6951-2E6B-4C4B-9F00-0B566E5D5808}">
      <dgm:prSet/>
      <dgm:spPr/>
      <dgm:t>
        <a:bodyPr/>
        <a:lstStyle/>
        <a:p>
          <a:endParaRPr lang="en-US"/>
        </a:p>
      </dgm:t>
    </dgm:pt>
    <dgm:pt modelId="{03FCD8D9-835C-41F5-92B4-C522434B5A77}" type="sibTrans" cxnId="{C7AA6951-2E6B-4C4B-9F00-0B566E5D5808}">
      <dgm:prSet/>
      <dgm:spPr/>
      <dgm:t>
        <a:bodyPr/>
        <a:lstStyle/>
        <a:p>
          <a:endParaRPr lang="en-US"/>
        </a:p>
      </dgm:t>
    </dgm:pt>
    <dgm:pt modelId="{AEE79E0C-697C-4EEF-A7A6-8745760E9C40}">
      <dgm:prSet custT="1"/>
      <dgm:spPr/>
      <dgm:t>
        <a:bodyPr/>
        <a:lstStyle/>
        <a:p>
          <a:r>
            <a:rPr lang="en-US" sz="2400" dirty="0" err="1"/>
            <a:t>Waarom</a:t>
          </a:r>
          <a:r>
            <a:rPr lang="en-US" sz="2400" dirty="0"/>
            <a:t> de </a:t>
          </a:r>
          <a:r>
            <a:rPr lang="en-US" sz="2400" dirty="0" err="1"/>
            <a:t>verduurzaming</a:t>
          </a:r>
          <a:r>
            <a:rPr lang="en-US" sz="2400" dirty="0"/>
            <a:t> in Nederland </a:t>
          </a:r>
          <a:r>
            <a:rPr lang="en-US" sz="2400" dirty="0" err="1"/>
            <a:t>negatieve</a:t>
          </a:r>
          <a:r>
            <a:rPr lang="en-US" sz="2400" dirty="0"/>
            <a:t> </a:t>
          </a:r>
          <a:r>
            <a:rPr lang="en-US" sz="2400" dirty="0" err="1"/>
            <a:t>gevolgen</a:t>
          </a:r>
          <a:r>
            <a:rPr lang="en-US" sz="2400" dirty="0"/>
            <a:t> </a:t>
          </a:r>
          <a:r>
            <a:rPr lang="en-US" sz="2400" dirty="0" err="1"/>
            <a:t>kan</a:t>
          </a:r>
          <a:r>
            <a:rPr lang="en-US" sz="2400" dirty="0"/>
            <a:t> </a:t>
          </a:r>
          <a:r>
            <a:rPr lang="en-US" sz="2400" dirty="0" err="1"/>
            <a:t>hebben</a:t>
          </a:r>
          <a:r>
            <a:rPr lang="en-US" sz="2400" dirty="0"/>
            <a:t> op de rest van de </a:t>
          </a:r>
          <a:r>
            <a:rPr lang="en-US" sz="2400" dirty="0" err="1"/>
            <a:t>wereld</a:t>
          </a:r>
          <a:r>
            <a:rPr lang="en-US" sz="2400" dirty="0"/>
            <a:t>.</a:t>
          </a:r>
        </a:p>
      </dgm:t>
    </dgm:pt>
    <dgm:pt modelId="{6CFC3F54-0C02-4C96-91D1-03002F80AC3E}" type="parTrans" cxnId="{E4C2D4AD-428A-46B5-AF0C-F771AAE8641D}">
      <dgm:prSet/>
      <dgm:spPr/>
      <dgm:t>
        <a:bodyPr/>
        <a:lstStyle/>
        <a:p>
          <a:endParaRPr lang="en-US"/>
        </a:p>
      </dgm:t>
    </dgm:pt>
    <dgm:pt modelId="{885AA36F-B17C-46C6-B093-866426626513}" type="sibTrans" cxnId="{E4C2D4AD-428A-46B5-AF0C-F771AAE8641D}">
      <dgm:prSet/>
      <dgm:spPr/>
      <dgm:t>
        <a:bodyPr/>
        <a:lstStyle/>
        <a:p>
          <a:endParaRPr lang="en-US"/>
        </a:p>
      </dgm:t>
    </dgm:pt>
    <dgm:pt modelId="{BDEC9A4F-13E4-4626-862E-8BC2F1E357ED}">
      <dgm:prSet custT="1"/>
      <dgm:spPr/>
      <dgm:t>
        <a:bodyPr/>
        <a:lstStyle/>
        <a:p>
          <a:r>
            <a:rPr lang="en-US" sz="2400" dirty="0" err="1"/>
            <a:t>Waarom</a:t>
          </a:r>
          <a:r>
            <a:rPr lang="en-US" sz="2400" dirty="0"/>
            <a:t> er </a:t>
          </a:r>
          <a:r>
            <a:rPr lang="en-US" sz="2400" dirty="0" err="1"/>
            <a:t>naast</a:t>
          </a:r>
          <a:r>
            <a:rPr lang="en-US" sz="2400" dirty="0"/>
            <a:t> de </a:t>
          </a:r>
          <a:r>
            <a:rPr lang="en-US" sz="2400" b="1" dirty="0" err="1"/>
            <a:t>energietransitie</a:t>
          </a:r>
          <a:r>
            <a:rPr lang="en-US" sz="2400" b="1" dirty="0"/>
            <a:t> </a:t>
          </a:r>
          <a:r>
            <a:rPr lang="en-US" sz="2400" dirty="0" err="1"/>
            <a:t>ook</a:t>
          </a:r>
          <a:r>
            <a:rPr lang="en-US" sz="2400" dirty="0"/>
            <a:t> </a:t>
          </a:r>
          <a:r>
            <a:rPr lang="en-US" sz="2400" dirty="0" err="1"/>
            <a:t>een</a:t>
          </a:r>
          <a:r>
            <a:rPr lang="en-US" sz="2400" dirty="0"/>
            <a:t> </a:t>
          </a:r>
          <a:r>
            <a:rPr lang="en-US" sz="2400" b="1" dirty="0" err="1"/>
            <a:t>grondstoftransitie</a:t>
          </a:r>
          <a:r>
            <a:rPr lang="en-US" sz="2400" dirty="0"/>
            <a:t> </a:t>
          </a:r>
          <a:r>
            <a:rPr lang="en-US" sz="2400" dirty="0" err="1"/>
            <a:t>nodig</a:t>
          </a:r>
          <a:r>
            <a:rPr lang="en-US" sz="2400" dirty="0"/>
            <a:t> is.</a:t>
          </a:r>
          <a:endParaRPr lang="nl-NL" sz="2400" dirty="0"/>
        </a:p>
      </dgm:t>
    </dgm:pt>
    <dgm:pt modelId="{6C995668-6D76-4FE5-8F6E-875513C569C4}" type="parTrans" cxnId="{296850B3-EC62-4E55-ABCE-FBC43A0F69FC}">
      <dgm:prSet/>
      <dgm:spPr/>
      <dgm:t>
        <a:bodyPr/>
        <a:lstStyle/>
        <a:p>
          <a:endParaRPr lang="nl-NL"/>
        </a:p>
      </dgm:t>
    </dgm:pt>
    <dgm:pt modelId="{37DD82FF-69B7-4C4D-9B37-96C0481BE794}" type="sibTrans" cxnId="{296850B3-EC62-4E55-ABCE-FBC43A0F69FC}">
      <dgm:prSet/>
      <dgm:spPr/>
      <dgm:t>
        <a:bodyPr/>
        <a:lstStyle/>
        <a:p>
          <a:endParaRPr lang="nl-NL"/>
        </a:p>
      </dgm:t>
    </dgm:pt>
    <dgm:pt modelId="{13707074-8DB7-41EB-8A5E-F942516AC1BA}" type="pres">
      <dgm:prSet presAssocID="{B225B8E3-0502-4316-AA9C-98C1AFB17B6C}" presName="linear" presStyleCnt="0">
        <dgm:presLayoutVars>
          <dgm:animLvl val="lvl"/>
          <dgm:resizeHandles val="exact"/>
        </dgm:presLayoutVars>
      </dgm:prSet>
      <dgm:spPr/>
    </dgm:pt>
    <dgm:pt modelId="{53521EDF-A06A-4B2F-8BA3-CB6DB5E6F867}" type="pres">
      <dgm:prSet presAssocID="{83FFD9A4-229D-428F-8EDE-60E9DBB17646}" presName="parentText" presStyleLbl="node1" presStyleIdx="0" presStyleCnt="4">
        <dgm:presLayoutVars>
          <dgm:chMax val="0"/>
          <dgm:bulletEnabled val="1"/>
        </dgm:presLayoutVars>
      </dgm:prSet>
      <dgm:spPr/>
    </dgm:pt>
    <dgm:pt modelId="{08C2A677-E03C-43CF-BF26-AD5CD281D46E}" type="pres">
      <dgm:prSet presAssocID="{2ED1E977-B0A0-43D9-A6E3-13DB8DBED697}" presName="spacer" presStyleCnt="0"/>
      <dgm:spPr/>
    </dgm:pt>
    <dgm:pt modelId="{B5304721-90C6-4A65-A988-EB3494DC67A6}" type="pres">
      <dgm:prSet presAssocID="{690311D8-96D8-45E1-8FFA-7A3B7FF6D814}" presName="parentText" presStyleLbl="node1" presStyleIdx="1" presStyleCnt="4">
        <dgm:presLayoutVars>
          <dgm:chMax val="0"/>
          <dgm:bulletEnabled val="1"/>
        </dgm:presLayoutVars>
      </dgm:prSet>
      <dgm:spPr/>
    </dgm:pt>
    <dgm:pt modelId="{038871A9-FA2F-4A03-9AEA-AAAD3E472E7A}" type="pres">
      <dgm:prSet presAssocID="{03FCD8D9-835C-41F5-92B4-C522434B5A77}" presName="spacer" presStyleCnt="0"/>
      <dgm:spPr/>
    </dgm:pt>
    <dgm:pt modelId="{69FD1D90-6313-4AC7-B516-7E3B7E998591}" type="pres">
      <dgm:prSet presAssocID="{BDEC9A4F-13E4-4626-862E-8BC2F1E357ED}" presName="parentText" presStyleLbl="node1" presStyleIdx="2" presStyleCnt="4">
        <dgm:presLayoutVars>
          <dgm:chMax val="0"/>
          <dgm:bulletEnabled val="1"/>
        </dgm:presLayoutVars>
      </dgm:prSet>
      <dgm:spPr/>
    </dgm:pt>
    <dgm:pt modelId="{8699E090-52E0-46AD-9B59-F0717E2E27CD}" type="pres">
      <dgm:prSet presAssocID="{37DD82FF-69B7-4C4D-9B37-96C0481BE794}" presName="spacer" presStyleCnt="0"/>
      <dgm:spPr/>
    </dgm:pt>
    <dgm:pt modelId="{3D077DCB-A814-4E9F-AE73-0E0C4F826D03}" type="pres">
      <dgm:prSet presAssocID="{AEE79E0C-697C-4EEF-A7A6-8745760E9C40}" presName="parentText" presStyleLbl="node1" presStyleIdx="3" presStyleCnt="4">
        <dgm:presLayoutVars>
          <dgm:chMax val="0"/>
          <dgm:bulletEnabled val="1"/>
        </dgm:presLayoutVars>
      </dgm:prSet>
      <dgm:spPr/>
    </dgm:pt>
  </dgm:ptLst>
  <dgm:cxnLst>
    <dgm:cxn modelId="{D0AF3F07-255C-4893-89F5-356562AE94F3}" type="presOf" srcId="{BDEC9A4F-13E4-4626-862E-8BC2F1E357ED}" destId="{69FD1D90-6313-4AC7-B516-7E3B7E998591}" srcOrd="0" destOrd="0" presId="urn:microsoft.com/office/officeart/2005/8/layout/vList2"/>
    <dgm:cxn modelId="{D0FDF909-FDCA-4AC8-8DF6-03B579D6882F}" type="presOf" srcId="{690311D8-96D8-45E1-8FFA-7A3B7FF6D814}" destId="{B5304721-90C6-4A65-A988-EB3494DC67A6}" srcOrd="0" destOrd="0" presId="urn:microsoft.com/office/officeart/2005/8/layout/vList2"/>
    <dgm:cxn modelId="{857F7D1A-F7E4-49F5-93BF-E8EDD550E113}" type="presOf" srcId="{83FFD9A4-229D-428F-8EDE-60E9DBB17646}" destId="{53521EDF-A06A-4B2F-8BA3-CB6DB5E6F867}" srcOrd="0" destOrd="0" presId="urn:microsoft.com/office/officeart/2005/8/layout/vList2"/>
    <dgm:cxn modelId="{82B79567-281D-4EFB-A4E8-D493CC63E4FA}" type="presOf" srcId="{AEE79E0C-697C-4EEF-A7A6-8745760E9C40}" destId="{3D077DCB-A814-4E9F-AE73-0E0C4F826D03}" srcOrd="0" destOrd="0" presId="urn:microsoft.com/office/officeart/2005/8/layout/vList2"/>
    <dgm:cxn modelId="{C7AA6951-2E6B-4C4B-9F00-0B566E5D5808}" srcId="{B225B8E3-0502-4316-AA9C-98C1AFB17B6C}" destId="{690311D8-96D8-45E1-8FFA-7A3B7FF6D814}" srcOrd="1" destOrd="0" parTransId="{7CE9375F-1930-40C9-8E81-991989A79543}" sibTransId="{03FCD8D9-835C-41F5-92B4-C522434B5A77}"/>
    <dgm:cxn modelId="{E4C2D4AD-428A-46B5-AF0C-F771AAE8641D}" srcId="{B225B8E3-0502-4316-AA9C-98C1AFB17B6C}" destId="{AEE79E0C-697C-4EEF-A7A6-8745760E9C40}" srcOrd="3" destOrd="0" parTransId="{6CFC3F54-0C02-4C96-91D1-03002F80AC3E}" sibTransId="{885AA36F-B17C-46C6-B093-866426626513}"/>
    <dgm:cxn modelId="{296850B3-EC62-4E55-ABCE-FBC43A0F69FC}" srcId="{B225B8E3-0502-4316-AA9C-98C1AFB17B6C}" destId="{BDEC9A4F-13E4-4626-862E-8BC2F1E357ED}" srcOrd="2" destOrd="0" parTransId="{6C995668-6D76-4FE5-8F6E-875513C569C4}" sibTransId="{37DD82FF-69B7-4C4D-9B37-96C0481BE794}"/>
    <dgm:cxn modelId="{C0025DCB-5130-4026-BE49-609CF2C08B59}" srcId="{B225B8E3-0502-4316-AA9C-98C1AFB17B6C}" destId="{83FFD9A4-229D-428F-8EDE-60E9DBB17646}" srcOrd="0" destOrd="0" parTransId="{8D757BA7-A7C4-4704-9FFD-EE35B09A7D27}" sibTransId="{2ED1E977-B0A0-43D9-A6E3-13DB8DBED697}"/>
    <dgm:cxn modelId="{998671FB-0EB9-4FA3-A8C6-C9BC2E52022D}" type="presOf" srcId="{B225B8E3-0502-4316-AA9C-98C1AFB17B6C}" destId="{13707074-8DB7-41EB-8A5E-F942516AC1BA}" srcOrd="0" destOrd="0" presId="urn:microsoft.com/office/officeart/2005/8/layout/vList2"/>
    <dgm:cxn modelId="{68F3F6E9-11B2-40BD-987E-6B4EC389AEDE}" type="presParOf" srcId="{13707074-8DB7-41EB-8A5E-F942516AC1BA}" destId="{53521EDF-A06A-4B2F-8BA3-CB6DB5E6F867}" srcOrd="0" destOrd="0" presId="urn:microsoft.com/office/officeart/2005/8/layout/vList2"/>
    <dgm:cxn modelId="{159412F7-5B8D-485E-B105-60AE8F5BF28E}" type="presParOf" srcId="{13707074-8DB7-41EB-8A5E-F942516AC1BA}" destId="{08C2A677-E03C-43CF-BF26-AD5CD281D46E}" srcOrd="1" destOrd="0" presId="urn:microsoft.com/office/officeart/2005/8/layout/vList2"/>
    <dgm:cxn modelId="{ADC7DE78-80F3-4A34-9B82-013D16A75214}" type="presParOf" srcId="{13707074-8DB7-41EB-8A5E-F942516AC1BA}" destId="{B5304721-90C6-4A65-A988-EB3494DC67A6}" srcOrd="2" destOrd="0" presId="urn:microsoft.com/office/officeart/2005/8/layout/vList2"/>
    <dgm:cxn modelId="{DF5137FB-FF87-47EF-AD04-63C22D1D12A4}" type="presParOf" srcId="{13707074-8DB7-41EB-8A5E-F942516AC1BA}" destId="{038871A9-FA2F-4A03-9AEA-AAAD3E472E7A}" srcOrd="3" destOrd="0" presId="urn:microsoft.com/office/officeart/2005/8/layout/vList2"/>
    <dgm:cxn modelId="{25FB5EA7-1C36-4F49-862C-A7A50021796C}" type="presParOf" srcId="{13707074-8DB7-41EB-8A5E-F942516AC1BA}" destId="{69FD1D90-6313-4AC7-B516-7E3B7E998591}" srcOrd="4" destOrd="0" presId="urn:microsoft.com/office/officeart/2005/8/layout/vList2"/>
    <dgm:cxn modelId="{F593D77B-9D56-4473-B814-8EF8D9EED8D1}" type="presParOf" srcId="{13707074-8DB7-41EB-8A5E-F942516AC1BA}" destId="{8699E090-52E0-46AD-9B59-F0717E2E27CD}" srcOrd="5" destOrd="0" presId="urn:microsoft.com/office/officeart/2005/8/layout/vList2"/>
    <dgm:cxn modelId="{DBA18245-8B7C-4224-BCFA-401D04FD7D0A}" type="presParOf" srcId="{13707074-8DB7-41EB-8A5E-F942516AC1BA}" destId="{3D077DCB-A814-4E9F-AE73-0E0C4F826D0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5B8E3-0502-4316-AA9C-98C1AFB17B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3FFD9A4-229D-428F-8EDE-60E9DBB17646}">
      <dgm:prSet custT="1"/>
      <dgm:spPr/>
      <dgm:t>
        <a:bodyPr/>
        <a:lstStyle/>
        <a:p>
          <a:r>
            <a:rPr lang="en-US" sz="2400" dirty="0" err="1"/>
            <a:t>Voorkennis</a:t>
          </a:r>
          <a:r>
            <a:rPr lang="en-US" sz="2400" dirty="0"/>
            <a:t> quiz (les 1).</a:t>
          </a:r>
        </a:p>
      </dgm:t>
    </dgm:pt>
    <dgm:pt modelId="{8D757BA7-A7C4-4704-9FFD-EE35B09A7D27}" type="parTrans" cxnId="{C0025DCB-5130-4026-BE49-609CF2C08B59}">
      <dgm:prSet/>
      <dgm:spPr/>
      <dgm:t>
        <a:bodyPr/>
        <a:lstStyle/>
        <a:p>
          <a:endParaRPr lang="en-US"/>
        </a:p>
      </dgm:t>
    </dgm:pt>
    <dgm:pt modelId="{2ED1E977-B0A0-43D9-A6E3-13DB8DBED697}" type="sibTrans" cxnId="{C0025DCB-5130-4026-BE49-609CF2C08B59}">
      <dgm:prSet/>
      <dgm:spPr/>
      <dgm:t>
        <a:bodyPr/>
        <a:lstStyle/>
        <a:p>
          <a:endParaRPr lang="en-US"/>
        </a:p>
      </dgm:t>
    </dgm:pt>
    <dgm:pt modelId="{690311D8-96D8-45E1-8FFA-7A3B7FF6D814}">
      <dgm:prSet custT="1"/>
      <dgm:spPr/>
      <dgm:t>
        <a:bodyPr/>
        <a:lstStyle/>
        <a:p>
          <a:r>
            <a:rPr lang="en-US" sz="2400" dirty="0" err="1"/>
            <a:t>Uitleg</a:t>
          </a:r>
          <a:r>
            <a:rPr lang="en-US" sz="2400" dirty="0"/>
            <a:t> </a:t>
          </a:r>
          <a:r>
            <a:rPr lang="en-US" sz="2400" dirty="0" err="1"/>
            <a:t>duurzame</a:t>
          </a:r>
          <a:r>
            <a:rPr lang="en-US" sz="2400" dirty="0"/>
            <a:t> </a:t>
          </a:r>
          <a:r>
            <a:rPr lang="en-US" sz="2400" dirty="0" err="1"/>
            <a:t>elektrische</a:t>
          </a:r>
          <a:r>
            <a:rPr lang="en-US" sz="2400" dirty="0"/>
            <a:t> </a:t>
          </a:r>
          <a:r>
            <a:rPr lang="en-US" sz="2400" dirty="0" err="1"/>
            <a:t>energieopwekking</a:t>
          </a:r>
          <a:r>
            <a:rPr lang="en-US" sz="2400" dirty="0"/>
            <a:t> </a:t>
          </a:r>
          <a:r>
            <a:rPr lang="en-US" sz="2400" dirty="0" err="1"/>
            <a:t>en</a:t>
          </a:r>
          <a:r>
            <a:rPr lang="en-US" sz="2400" dirty="0"/>
            <a:t> </a:t>
          </a:r>
          <a:r>
            <a:rPr lang="en-US" sz="2400" dirty="0" err="1"/>
            <a:t>opslag</a:t>
          </a:r>
          <a:r>
            <a:rPr lang="en-US" sz="2400" dirty="0"/>
            <a:t> (les 1).</a:t>
          </a:r>
        </a:p>
      </dgm:t>
    </dgm:pt>
    <dgm:pt modelId="{7CE9375F-1930-40C9-8E81-991989A79543}" type="parTrans" cxnId="{C7AA6951-2E6B-4C4B-9F00-0B566E5D5808}">
      <dgm:prSet/>
      <dgm:spPr/>
      <dgm:t>
        <a:bodyPr/>
        <a:lstStyle/>
        <a:p>
          <a:endParaRPr lang="en-US"/>
        </a:p>
      </dgm:t>
    </dgm:pt>
    <dgm:pt modelId="{03FCD8D9-835C-41F5-92B4-C522434B5A77}" type="sibTrans" cxnId="{C7AA6951-2E6B-4C4B-9F00-0B566E5D5808}">
      <dgm:prSet/>
      <dgm:spPr/>
      <dgm:t>
        <a:bodyPr/>
        <a:lstStyle/>
        <a:p>
          <a:endParaRPr lang="en-US"/>
        </a:p>
      </dgm:t>
    </dgm:pt>
    <dgm:pt modelId="{CADE4963-092B-4528-861F-4819B7B66372}">
      <dgm:prSet custT="1"/>
      <dgm:spPr/>
      <dgm:t>
        <a:bodyPr/>
        <a:lstStyle/>
        <a:p>
          <a:r>
            <a:rPr lang="en-US" sz="2400" dirty="0" err="1"/>
            <a:t>Sociaal</a:t>
          </a:r>
          <a:r>
            <a:rPr lang="en-US" sz="2400" dirty="0"/>
            <a:t> dilemma </a:t>
          </a:r>
          <a:r>
            <a:rPr lang="en-US" sz="2400" dirty="0" err="1"/>
            <a:t>en</a:t>
          </a:r>
          <a:r>
            <a:rPr lang="en-US" sz="2400" dirty="0"/>
            <a:t> </a:t>
          </a:r>
          <a:r>
            <a:rPr lang="en-US" sz="2400" dirty="0" err="1"/>
            <a:t>opdracht</a:t>
          </a:r>
          <a:r>
            <a:rPr lang="en-US" sz="2400" dirty="0"/>
            <a:t> (les 1/2)</a:t>
          </a:r>
          <a:r>
            <a:rPr lang="en-US" sz="500" dirty="0"/>
            <a:t>(</a:t>
          </a:r>
        </a:p>
      </dgm:t>
    </dgm:pt>
    <dgm:pt modelId="{B1CB62C5-2F96-48E2-BF8A-B9002D7E22E3}" type="parTrans" cxnId="{6761803E-294A-4F1D-9FB9-AB06C3342295}">
      <dgm:prSet/>
      <dgm:spPr/>
      <dgm:t>
        <a:bodyPr/>
        <a:lstStyle/>
        <a:p>
          <a:endParaRPr lang="en-US"/>
        </a:p>
      </dgm:t>
    </dgm:pt>
    <dgm:pt modelId="{F9384FC2-FE0B-4C6C-96CD-B0A9C3862BEE}" type="sibTrans" cxnId="{6761803E-294A-4F1D-9FB9-AB06C3342295}">
      <dgm:prSet/>
      <dgm:spPr/>
      <dgm:t>
        <a:bodyPr/>
        <a:lstStyle/>
        <a:p>
          <a:endParaRPr lang="en-US"/>
        </a:p>
      </dgm:t>
    </dgm:pt>
    <dgm:pt modelId="{AEE79E0C-697C-4EEF-A7A6-8745760E9C40}">
      <dgm:prSet custT="1"/>
      <dgm:spPr/>
      <dgm:t>
        <a:bodyPr/>
        <a:lstStyle/>
        <a:p>
          <a:r>
            <a:rPr lang="en-US" sz="2400" dirty="0" err="1"/>
            <a:t>Discussie</a:t>
          </a:r>
          <a:r>
            <a:rPr lang="en-US" sz="2400" dirty="0"/>
            <a:t> </a:t>
          </a:r>
          <a:r>
            <a:rPr lang="en-US" sz="2400" dirty="0" err="1"/>
            <a:t>en</a:t>
          </a:r>
          <a:r>
            <a:rPr lang="en-US" sz="2400" dirty="0"/>
            <a:t> </a:t>
          </a:r>
          <a:r>
            <a:rPr lang="en-US" sz="2400" dirty="0" err="1"/>
            <a:t>evaluatie</a:t>
          </a:r>
          <a:r>
            <a:rPr lang="en-US" sz="2400" dirty="0"/>
            <a:t> (les 2).</a:t>
          </a:r>
        </a:p>
      </dgm:t>
    </dgm:pt>
    <dgm:pt modelId="{6CFC3F54-0C02-4C96-91D1-03002F80AC3E}" type="parTrans" cxnId="{E4C2D4AD-428A-46B5-AF0C-F771AAE8641D}">
      <dgm:prSet/>
      <dgm:spPr/>
      <dgm:t>
        <a:bodyPr/>
        <a:lstStyle/>
        <a:p>
          <a:endParaRPr lang="en-US"/>
        </a:p>
      </dgm:t>
    </dgm:pt>
    <dgm:pt modelId="{885AA36F-B17C-46C6-B093-866426626513}" type="sibTrans" cxnId="{E4C2D4AD-428A-46B5-AF0C-F771AAE8641D}">
      <dgm:prSet/>
      <dgm:spPr/>
      <dgm:t>
        <a:bodyPr/>
        <a:lstStyle/>
        <a:p>
          <a:endParaRPr lang="en-US"/>
        </a:p>
      </dgm:t>
    </dgm:pt>
    <dgm:pt modelId="{13707074-8DB7-41EB-8A5E-F942516AC1BA}" type="pres">
      <dgm:prSet presAssocID="{B225B8E3-0502-4316-AA9C-98C1AFB17B6C}" presName="linear" presStyleCnt="0">
        <dgm:presLayoutVars>
          <dgm:animLvl val="lvl"/>
          <dgm:resizeHandles val="exact"/>
        </dgm:presLayoutVars>
      </dgm:prSet>
      <dgm:spPr/>
    </dgm:pt>
    <dgm:pt modelId="{53521EDF-A06A-4B2F-8BA3-CB6DB5E6F867}" type="pres">
      <dgm:prSet presAssocID="{83FFD9A4-229D-428F-8EDE-60E9DBB17646}" presName="parentText" presStyleLbl="node1" presStyleIdx="0" presStyleCnt="4">
        <dgm:presLayoutVars>
          <dgm:chMax val="0"/>
          <dgm:bulletEnabled val="1"/>
        </dgm:presLayoutVars>
      </dgm:prSet>
      <dgm:spPr/>
    </dgm:pt>
    <dgm:pt modelId="{08C2A677-E03C-43CF-BF26-AD5CD281D46E}" type="pres">
      <dgm:prSet presAssocID="{2ED1E977-B0A0-43D9-A6E3-13DB8DBED697}" presName="spacer" presStyleCnt="0"/>
      <dgm:spPr/>
    </dgm:pt>
    <dgm:pt modelId="{B5304721-90C6-4A65-A988-EB3494DC67A6}" type="pres">
      <dgm:prSet presAssocID="{690311D8-96D8-45E1-8FFA-7A3B7FF6D814}" presName="parentText" presStyleLbl="node1" presStyleIdx="1" presStyleCnt="4">
        <dgm:presLayoutVars>
          <dgm:chMax val="0"/>
          <dgm:bulletEnabled val="1"/>
        </dgm:presLayoutVars>
      </dgm:prSet>
      <dgm:spPr/>
    </dgm:pt>
    <dgm:pt modelId="{038871A9-FA2F-4A03-9AEA-AAAD3E472E7A}" type="pres">
      <dgm:prSet presAssocID="{03FCD8D9-835C-41F5-92B4-C522434B5A77}" presName="spacer" presStyleCnt="0"/>
      <dgm:spPr/>
    </dgm:pt>
    <dgm:pt modelId="{322F9A4D-EC71-48A3-B50C-112C62D7D83B}" type="pres">
      <dgm:prSet presAssocID="{CADE4963-092B-4528-861F-4819B7B66372}" presName="parentText" presStyleLbl="node1" presStyleIdx="2" presStyleCnt="4">
        <dgm:presLayoutVars>
          <dgm:chMax val="0"/>
          <dgm:bulletEnabled val="1"/>
        </dgm:presLayoutVars>
      </dgm:prSet>
      <dgm:spPr/>
    </dgm:pt>
    <dgm:pt modelId="{C589C4C0-4EDE-4DC7-894C-9F77F5EF03C5}" type="pres">
      <dgm:prSet presAssocID="{F9384FC2-FE0B-4C6C-96CD-B0A9C3862BEE}" presName="spacer" presStyleCnt="0"/>
      <dgm:spPr/>
    </dgm:pt>
    <dgm:pt modelId="{3D077DCB-A814-4E9F-AE73-0E0C4F826D03}" type="pres">
      <dgm:prSet presAssocID="{AEE79E0C-697C-4EEF-A7A6-8745760E9C40}" presName="parentText" presStyleLbl="node1" presStyleIdx="3" presStyleCnt="4">
        <dgm:presLayoutVars>
          <dgm:chMax val="0"/>
          <dgm:bulletEnabled val="1"/>
        </dgm:presLayoutVars>
      </dgm:prSet>
      <dgm:spPr/>
    </dgm:pt>
  </dgm:ptLst>
  <dgm:cxnLst>
    <dgm:cxn modelId="{8FD2E402-184C-4A03-88BC-7D74E74FD88B}" type="presOf" srcId="{CADE4963-092B-4528-861F-4819B7B66372}" destId="{322F9A4D-EC71-48A3-B50C-112C62D7D83B}" srcOrd="0" destOrd="0" presId="urn:microsoft.com/office/officeart/2005/8/layout/vList2"/>
    <dgm:cxn modelId="{D0FDF909-FDCA-4AC8-8DF6-03B579D6882F}" type="presOf" srcId="{690311D8-96D8-45E1-8FFA-7A3B7FF6D814}" destId="{B5304721-90C6-4A65-A988-EB3494DC67A6}" srcOrd="0" destOrd="0" presId="urn:microsoft.com/office/officeart/2005/8/layout/vList2"/>
    <dgm:cxn modelId="{857F7D1A-F7E4-49F5-93BF-E8EDD550E113}" type="presOf" srcId="{83FFD9A4-229D-428F-8EDE-60E9DBB17646}" destId="{53521EDF-A06A-4B2F-8BA3-CB6DB5E6F867}" srcOrd="0" destOrd="0" presId="urn:microsoft.com/office/officeart/2005/8/layout/vList2"/>
    <dgm:cxn modelId="{6761803E-294A-4F1D-9FB9-AB06C3342295}" srcId="{B225B8E3-0502-4316-AA9C-98C1AFB17B6C}" destId="{CADE4963-092B-4528-861F-4819B7B66372}" srcOrd="2" destOrd="0" parTransId="{B1CB62C5-2F96-48E2-BF8A-B9002D7E22E3}" sibTransId="{F9384FC2-FE0B-4C6C-96CD-B0A9C3862BEE}"/>
    <dgm:cxn modelId="{82B79567-281D-4EFB-A4E8-D493CC63E4FA}" type="presOf" srcId="{AEE79E0C-697C-4EEF-A7A6-8745760E9C40}" destId="{3D077DCB-A814-4E9F-AE73-0E0C4F826D03}" srcOrd="0" destOrd="0" presId="urn:microsoft.com/office/officeart/2005/8/layout/vList2"/>
    <dgm:cxn modelId="{C7AA6951-2E6B-4C4B-9F00-0B566E5D5808}" srcId="{B225B8E3-0502-4316-AA9C-98C1AFB17B6C}" destId="{690311D8-96D8-45E1-8FFA-7A3B7FF6D814}" srcOrd="1" destOrd="0" parTransId="{7CE9375F-1930-40C9-8E81-991989A79543}" sibTransId="{03FCD8D9-835C-41F5-92B4-C522434B5A77}"/>
    <dgm:cxn modelId="{E4C2D4AD-428A-46B5-AF0C-F771AAE8641D}" srcId="{B225B8E3-0502-4316-AA9C-98C1AFB17B6C}" destId="{AEE79E0C-697C-4EEF-A7A6-8745760E9C40}" srcOrd="3" destOrd="0" parTransId="{6CFC3F54-0C02-4C96-91D1-03002F80AC3E}" sibTransId="{885AA36F-B17C-46C6-B093-866426626513}"/>
    <dgm:cxn modelId="{C0025DCB-5130-4026-BE49-609CF2C08B59}" srcId="{B225B8E3-0502-4316-AA9C-98C1AFB17B6C}" destId="{83FFD9A4-229D-428F-8EDE-60E9DBB17646}" srcOrd="0" destOrd="0" parTransId="{8D757BA7-A7C4-4704-9FFD-EE35B09A7D27}" sibTransId="{2ED1E977-B0A0-43D9-A6E3-13DB8DBED697}"/>
    <dgm:cxn modelId="{998671FB-0EB9-4FA3-A8C6-C9BC2E52022D}" type="presOf" srcId="{B225B8E3-0502-4316-AA9C-98C1AFB17B6C}" destId="{13707074-8DB7-41EB-8A5E-F942516AC1BA}" srcOrd="0" destOrd="0" presId="urn:microsoft.com/office/officeart/2005/8/layout/vList2"/>
    <dgm:cxn modelId="{68F3F6E9-11B2-40BD-987E-6B4EC389AEDE}" type="presParOf" srcId="{13707074-8DB7-41EB-8A5E-F942516AC1BA}" destId="{53521EDF-A06A-4B2F-8BA3-CB6DB5E6F867}" srcOrd="0" destOrd="0" presId="urn:microsoft.com/office/officeart/2005/8/layout/vList2"/>
    <dgm:cxn modelId="{159412F7-5B8D-485E-B105-60AE8F5BF28E}" type="presParOf" srcId="{13707074-8DB7-41EB-8A5E-F942516AC1BA}" destId="{08C2A677-E03C-43CF-BF26-AD5CD281D46E}" srcOrd="1" destOrd="0" presId="urn:microsoft.com/office/officeart/2005/8/layout/vList2"/>
    <dgm:cxn modelId="{ADC7DE78-80F3-4A34-9B82-013D16A75214}" type="presParOf" srcId="{13707074-8DB7-41EB-8A5E-F942516AC1BA}" destId="{B5304721-90C6-4A65-A988-EB3494DC67A6}" srcOrd="2" destOrd="0" presId="urn:microsoft.com/office/officeart/2005/8/layout/vList2"/>
    <dgm:cxn modelId="{DF5137FB-FF87-47EF-AD04-63C22D1D12A4}" type="presParOf" srcId="{13707074-8DB7-41EB-8A5E-F942516AC1BA}" destId="{038871A9-FA2F-4A03-9AEA-AAAD3E472E7A}" srcOrd="3" destOrd="0" presId="urn:microsoft.com/office/officeart/2005/8/layout/vList2"/>
    <dgm:cxn modelId="{481AAFE0-1351-4D33-AA77-4E2708C8F8FF}" type="presParOf" srcId="{13707074-8DB7-41EB-8A5E-F942516AC1BA}" destId="{322F9A4D-EC71-48A3-B50C-112C62D7D83B}" srcOrd="4" destOrd="0" presId="urn:microsoft.com/office/officeart/2005/8/layout/vList2"/>
    <dgm:cxn modelId="{147A200E-73E2-44EE-BF19-97529CAD822E}" type="presParOf" srcId="{13707074-8DB7-41EB-8A5E-F942516AC1BA}" destId="{C589C4C0-4EDE-4DC7-894C-9F77F5EF03C5}" srcOrd="5" destOrd="0" presId="urn:microsoft.com/office/officeart/2005/8/layout/vList2"/>
    <dgm:cxn modelId="{DBA18245-8B7C-4224-BCFA-401D04FD7D0A}" type="presParOf" srcId="{13707074-8DB7-41EB-8A5E-F942516AC1BA}" destId="{3D077DCB-A814-4E9F-AE73-0E0C4F826D0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21EDF-A06A-4B2F-8BA3-CB6DB5E6F867}">
      <dsp:nvSpPr>
        <dsp:cNvPr id="0" name=""/>
        <dsp:cNvSpPr/>
      </dsp:nvSpPr>
      <dsp:spPr>
        <a:xfrm>
          <a:off x="0" y="1091"/>
          <a:ext cx="4979504" cy="11348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Hoe </a:t>
          </a:r>
          <a:r>
            <a:rPr lang="en-US" sz="2400" kern="1200" dirty="0" err="1"/>
            <a:t>duurzame</a:t>
          </a:r>
          <a:r>
            <a:rPr lang="en-US" sz="2400" kern="1200" dirty="0"/>
            <a:t> </a:t>
          </a:r>
          <a:r>
            <a:rPr lang="en-US" sz="2400" kern="1200" dirty="0" err="1"/>
            <a:t>elektrische</a:t>
          </a:r>
          <a:r>
            <a:rPr lang="en-US" sz="2400" kern="1200" dirty="0"/>
            <a:t> </a:t>
          </a:r>
          <a:r>
            <a:rPr lang="en-US" sz="2400" kern="1200" dirty="0" err="1"/>
            <a:t>energie</a:t>
          </a:r>
          <a:r>
            <a:rPr lang="en-US" sz="2400" kern="1200" dirty="0"/>
            <a:t> </a:t>
          </a:r>
          <a:r>
            <a:rPr lang="en-US" sz="2400" kern="1200" dirty="0" err="1"/>
            <a:t>kan</a:t>
          </a:r>
          <a:r>
            <a:rPr lang="en-US" sz="2400" kern="1200" dirty="0"/>
            <a:t> </a:t>
          </a:r>
          <a:r>
            <a:rPr lang="en-US" sz="2400" kern="1200" dirty="0" err="1"/>
            <a:t>worden</a:t>
          </a:r>
          <a:r>
            <a:rPr lang="en-US" sz="2400" kern="1200" dirty="0"/>
            <a:t> </a:t>
          </a:r>
          <a:r>
            <a:rPr lang="en-US" sz="2400" kern="1200" dirty="0" err="1"/>
            <a:t>opgewekt</a:t>
          </a:r>
          <a:r>
            <a:rPr lang="en-US" sz="2400" kern="1200" dirty="0"/>
            <a:t> </a:t>
          </a:r>
          <a:r>
            <a:rPr lang="en-US" sz="2400" kern="1200" dirty="0" err="1"/>
            <a:t>en</a:t>
          </a:r>
          <a:r>
            <a:rPr lang="en-US" sz="2400" kern="1200" dirty="0"/>
            <a:t> </a:t>
          </a:r>
          <a:r>
            <a:rPr lang="en-US" sz="2400" kern="1200" dirty="0" err="1"/>
            <a:t>opgeslagen</a:t>
          </a:r>
          <a:r>
            <a:rPr lang="en-US" sz="2400" kern="1200" dirty="0"/>
            <a:t>.</a:t>
          </a:r>
        </a:p>
      </dsp:txBody>
      <dsp:txXfrm>
        <a:off x="55398" y="56489"/>
        <a:ext cx="4868708" cy="1024041"/>
      </dsp:txXfrm>
    </dsp:sp>
    <dsp:sp modelId="{B5304721-90C6-4A65-A988-EB3494DC67A6}">
      <dsp:nvSpPr>
        <dsp:cNvPr id="0" name=""/>
        <dsp:cNvSpPr/>
      </dsp:nvSpPr>
      <dsp:spPr>
        <a:xfrm>
          <a:off x="0" y="1150271"/>
          <a:ext cx="4979504" cy="11348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Wat </a:t>
          </a:r>
          <a:r>
            <a:rPr lang="en-US" sz="2400" b="1" kern="1200" dirty="0" err="1"/>
            <a:t>kritieke</a:t>
          </a:r>
          <a:r>
            <a:rPr lang="en-US" sz="2400" b="1" kern="1200" dirty="0"/>
            <a:t> </a:t>
          </a:r>
          <a:r>
            <a:rPr lang="en-US" sz="2400" b="1" kern="1200" dirty="0" err="1"/>
            <a:t>materialen</a:t>
          </a:r>
          <a:r>
            <a:rPr lang="en-US" sz="2400" b="1" kern="1200" dirty="0"/>
            <a:t> </a:t>
          </a:r>
          <a:r>
            <a:rPr lang="en-US" sz="2400" kern="1200" dirty="0" err="1"/>
            <a:t>zijn</a:t>
          </a:r>
          <a:r>
            <a:rPr lang="en-US" sz="2400" kern="1200" dirty="0"/>
            <a:t> </a:t>
          </a:r>
          <a:r>
            <a:rPr lang="en-US" sz="2400" kern="1200" dirty="0" err="1"/>
            <a:t>en</a:t>
          </a:r>
          <a:r>
            <a:rPr lang="en-US" sz="2400" kern="1200" dirty="0"/>
            <a:t> </a:t>
          </a:r>
          <a:r>
            <a:rPr lang="en-US" sz="2400" kern="1200" dirty="0" err="1"/>
            <a:t>waarom</a:t>
          </a:r>
          <a:r>
            <a:rPr lang="en-US" sz="2400" kern="1200" dirty="0"/>
            <a:t> ze </a:t>
          </a:r>
          <a:r>
            <a:rPr lang="en-US" sz="2400" kern="1200" dirty="0" err="1"/>
            <a:t>belangrijk</a:t>
          </a:r>
          <a:r>
            <a:rPr lang="en-US" sz="2400" kern="1200" dirty="0"/>
            <a:t> </a:t>
          </a:r>
          <a:r>
            <a:rPr lang="en-US" sz="2400" kern="1200" dirty="0" err="1"/>
            <a:t>zijn</a:t>
          </a:r>
          <a:r>
            <a:rPr lang="en-US" sz="2400" kern="1200" dirty="0"/>
            <a:t>.</a:t>
          </a:r>
        </a:p>
      </dsp:txBody>
      <dsp:txXfrm>
        <a:off x="55398" y="1205669"/>
        <a:ext cx="4868708" cy="1024041"/>
      </dsp:txXfrm>
    </dsp:sp>
    <dsp:sp modelId="{69FD1D90-6313-4AC7-B516-7E3B7E998591}">
      <dsp:nvSpPr>
        <dsp:cNvPr id="0" name=""/>
        <dsp:cNvSpPr/>
      </dsp:nvSpPr>
      <dsp:spPr>
        <a:xfrm>
          <a:off x="0" y="2299452"/>
          <a:ext cx="4979504" cy="11348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Waarom</a:t>
          </a:r>
          <a:r>
            <a:rPr lang="en-US" sz="2400" kern="1200" dirty="0"/>
            <a:t> er </a:t>
          </a:r>
          <a:r>
            <a:rPr lang="en-US" sz="2400" kern="1200" dirty="0" err="1"/>
            <a:t>naast</a:t>
          </a:r>
          <a:r>
            <a:rPr lang="en-US" sz="2400" kern="1200" dirty="0"/>
            <a:t> de </a:t>
          </a:r>
          <a:r>
            <a:rPr lang="en-US" sz="2400" b="1" kern="1200" dirty="0" err="1"/>
            <a:t>energietransitie</a:t>
          </a:r>
          <a:r>
            <a:rPr lang="en-US" sz="2400" b="1" kern="1200" dirty="0"/>
            <a:t> </a:t>
          </a:r>
          <a:r>
            <a:rPr lang="en-US" sz="2400" kern="1200" dirty="0" err="1"/>
            <a:t>ook</a:t>
          </a:r>
          <a:r>
            <a:rPr lang="en-US" sz="2400" kern="1200" dirty="0"/>
            <a:t> </a:t>
          </a:r>
          <a:r>
            <a:rPr lang="en-US" sz="2400" kern="1200" dirty="0" err="1"/>
            <a:t>een</a:t>
          </a:r>
          <a:r>
            <a:rPr lang="en-US" sz="2400" kern="1200" dirty="0"/>
            <a:t> </a:t>
          </a:r>
          <a:r>
            <a:rPr lang="en-US" sz="2400" b="1" kern="1200" dirty="0" err="1"/>
            <a:t>grondstoftransitie</a:t>
          </a:r>
          <a:r>
            <a:rPr lang="en-US" sz="2400" kern="1200" dirty="0"/>
            <a:t> </a:t>
          </a:r>
          <a:r>
            <a:rPr lang="en-US" sz="2400" kern="1200" dirty="0" err="1"/>
            <a:t>nodig</a:t>
          </a:r>
          <a:r>
            <a:rPr lang="en-US" sz="2400" kern="1200" dirty="0"/>
            <a:t> is.</a:t>
          </a:r>
          <a:endParaRPr lang="nl-NL" sz="2400" kern="1200" dirty="0"/>
        </a:p>
      </dsp:txBody>
      <dsp:txXfrm>
        <a:off x="55398" y="2354850"/>
        <a:ext cx="4868708" cy="1024041"/>
      </dsp:txXfrm>
    </dsp:sp>
    <dsp:sp modelId="{3D077DCB-A814-4E9F-AE73-0E0C4F826D03}">
      <dsp:nvSpPr>
        <dsp:cNvPr id="0" name=""/>
        <dsp:cNvSpPr/>
      </dsp:nvSpPr>
      <dsp:spPr>
        <a:xfrm>
          <a:off x="0" y="3448633"/>
          <a:ext cx="4979504" cy="11348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Waarom</a:t>
          </a:r>
          <a:r>
            <a:rPr lang="en-US" sz="2400" kern="1200" dirty="0"/>
            <a:t> de </a:t>
          </a:r>
          <a:r>
            <a:rPr lang="en-US" sz="2400" kern="1200" dirty="0" err="1"/>
            <a:t>verduurzaming</a:t>
          </a:r>
          <a:r>
            <a:rPr lang="en-US" sz="2400" kern="1200" dirty="0"/>
            <a:t> in Nederland </a:t>
          </a:r>
          <a:r>
            <a:rPr lang="en-US" sz="2400" kern="1200" dirty="0" err="1"/>
            <a:t>negatieve</a:t>
          </a:r>
          <a:r>
            <a:rPr lang="en-US" sz="2400" kern="1200" dirty="0"/>
            <a:t> </a:t>
          </a:r>
          <a:r>
            <a:rPr lang="en-US" sz="2400" kern="1200" dirty="0" err="1"/>
            <a:t>gevolgen</a:t>
          </a:r>
          <a:r>
            <a:rPr lang="en-US" sz="2400" kern="1200" dirty="0"/>
            <a:t> </a:t>
          </a:r>
          <a:r>
            <a:rPr lang="en-US" sz="2400" kern="1200" dirty="0" err="1"/>
            <a:t>kan</a:t>
          </a:r>
          <a:r>
            <a:rPr lang="en-US" sz="2400" kern="1200" dirty="0"/>
            <a:t> </a:t>
          </a:r>
          <a:r>
            <a:rPr lang="en-US" sz="2400" kern="1200" dirty="0" err="1"/>
            <a:t>hebben</a:t>
          </a:r>
          <a:r>
            <a:rPr lang="en-US" sz="2400" kern="1200" dirty="0"/>
            <a:t> op de rest van de </a:t>
          </a:r>
          <a:r>
            <a:rPr lang="en-US" sz="2400" kern="1200" dirty="0" err="1"/>
            <a:t>wereld</a:t>
          </a:r>
          <a:r>
            <a:rPr lang="en-US" sz="2400" kern="1200" dirty="0"/>
            <a:t>.</a:t>
          </a:r>
        </a:p>
      </dsp:txBody>
      <dsp:txXfrm>
        <a:off x="55398" y="3504031"/>
        <a:ext cx="4868708" cy="1024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21EDF-A06A-4B2F-8BA3-CB6DB5E6F867}">
      <dsp:nvSpPr>
        <dsp:cNvPr id="0" name=""/>
        <dsp:cNvSpPr/>
      </dsp:nvSpPr>
      <dsp:spPr>
        <a:xfrm>
          <a:off x="0" y="37240"/>
          <a:ext cx="4979504" cy="101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Voorkennis</a:t>
          </a:r>
          <a:r>
            <a:rPr lang="en-US" sz="2400" kern="1200" dirty="0"/>
            <a:t> quiz (les 1).</a:t>
          </a:r>
        </a:p>
      </dsp:txBody>
      <dsp:txXfrm>
        <a:off x="49347" y="86587"/>
        <a:ext cx="4880810" cy="912186"/>
      </dsp:txXfrm>
    </dsp:sp>
    <dsp:sp modelId="{B5304721-90C6-4A65-A988-EB3494DC67A6}">
      <dsp:nvSpPr>
        <dsp:cNvPr id="0" name=""/>
        <dsp:cNvSpPr/>
      </dsp:nvSpPr>
      <dsp:spPr>
        <a:xfrm>
          <a:off x="0" y="1203640"/>
          <a:ext cx="4979504" cy="101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Uitleg</a:t>
          </a:r>
          <a:r>
            <a:rPr lang="en-US" sz="2400" kern="1200" dirty="0"/>
            <a:t> </a:t>
          </a:r>
          <a:r>
            <a:rPr lang="en-US" sz="2400" kern="1200" dirty="0" err="1"/>
            <a:t>duurzame</a:t>
          </a:r>
          <a:r>
            <a:rPr lang="en-US" sz="2400" kern="1200" dirty="0"/>
            <a:t> </a:t>
          </a:r>
          <a:r>
            <a:rPr lang="en-US" sz="2400" kern="1200" dirty="0" err="1"/>
            <a:t>elektrische</a:t>
          </a:r>
          <a:r>
            <a:rPr lang="en-US" sz="2400" kern="1200" dirty="0"/>
            <a:t> </a:t>
          </a:r>
          <a:r>
            <a:rPr lang="en-US" sz="2400" kern="1200" dirty="0" err="1"/>
            <a:t>energieopwekking</a:t>
          </a:r>
          <a:r>
            <a:rPr lang="en-US" sz="2400" kern="1200" dirty="0"/>
            <a:t> </a:t>
          </a:r>
          <a:r>
            <a:rPr lang="en-US" sz="2400" kern="1200" dirty="0" err="1"/>
            <a:t>en</a:t>
          </a:r>
          <a:r>
            <a:rPr lang="en-US" sz="2400" kern="1200" dirty="0"/>
            <a:t> </a:t>
          </a:r>
          <a:r>
            <a:rPr lang="en-US" sz="2400" kern="1200" dirty="0" err="1"/>
            <a:t>opslag</a:t>
          </a:r>
          <a:r>
            <a:rPr lang="en-US" sz="2400" kern="1200" dirty="0"/>
            <a:t> (les 1).</a:t>
          </a:r>
        </a:p>
      </dsp:txBody>
      <dsp:txXfrm>
        <a:off x="49347" y="1252987"/>
        <a:ext cx="4880810" cy="912186"/>
      </dsp:txXfrm>
    </dsp:sp>
    <dsp:sp modelId="{322F9A4D-EC71-48A3-B50C-112C62D7D83B}">
      <dsp:nvSpPr>
        <dsp:cNvPr id="0" name=""/>
        <dsp:cNvSpPr/>
      </dsp:nvSpPr>
      <dsp:spPr>
        <a:xfrm>
          <a:off x="0" y="2370041"/>
          <a:ext cx="4979504" cy="101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Sociaal</a:t>
          </a:r>
          <a:r>
            <a:rPr lang="en-US" sz="2400" kern="1200" dirty="0"/>
            <a:t> dilemma </a:t>
          </a:r>
          <a:r>
            <a:rPr lang="en-US" sz="2400" kern="1200" dirty="0" err="1"/>
            <a:t>en</a:t>
          </a:r>
          <a:r>
            <a:rPr lang="en-US" sz="2400" kern="1200" dirty="0"/>
            <a:t> </a:t>
          </a:r>
          <a:r>
            <a:rPr lang="en-US" sz="2400" kern="1200" dirty="0" err="1"/>
            <a:t>opdracht</a:t>
          </a:r>
          <a:r>
            <a:rPr lang="en-US" sz="2400" kern="1200" dirty="0"/>
            <a:t> (les 1/2)</a:t>
          </a:r>
          <a:r>
            <a:rPr lang="en-US" sz="500" kern="1200" dirty="0"/>
            <a:t>(</a:t>
          </a:r>
        </a:p>
      </dsp:txBody>
      <dsp:txXfrm>
        <a:off x="49347" y="2419388"/>
        <a:ext cx="4880810" cy="912186"/>
      </dsp:txXfrm>
    </dsp:sp>
    <dsp:sp modelId="{3D077DCB-A814-4E9F-AE73-0E0C4F826D03}">
      <dsp:nvSpPr>
        <dsp:cNvPr id="0" name=""/>
        <dsp:cNvSpPr/>
      </dsp:nvSpPr>
      <dsp:spPr>
        <a:xfrm>
          <a:off x="0" y="3536441"/>
          <a:ext cx="4979504" cy="101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Discussie</a:t>
          </a:r>
          <a:r>
            <a:rPr lang="en-US" sz="2400" kern="1200" dirty="0"/>
            <a:t> </a:t>
          </a:r>
          <a:r>
            <a:rPr lang="en-US" sz="2400" kern="1200" dirty="0" err="1"/>
            <a:t>en</a:t>
          </a:r>
          <a:r>
            <a:rPr lang="en-US" sz="2400" kern="1200" dirty="0"/>
            <a:t> </a:t>
          </a:r>
          <a:r>
            <a:rPr lang="en-US" sz="2400" kern="1200" dirty="0" err="1"/>
            <a:t>evaluatie</a:t>
          </a:r>
          <a:r>
            <a:rPr lang="en-US" sz="2400" kern="1200" dirty="0"/>
            <a:t> (les 2).</a:t>
          </a:r>
        </a:p>
      </dsp:txBody>
      <dsp:txXfrm>
        <a:off x="49347" y="3585788"/>
        <a:ext cx="4880810"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2F851-25C4-4688-9A7B-91895A174CCA}" type="datetimeFigureOut">
              <a:rPr lang="nl-NL" smtClean="0"/>
              <a:t>5-6-2024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544BA-F464-4F84-8F3B-4B0AC7046258}" type="slidenum">
              <a:rPr lang="nl-NL" smtClean="0"/>
              <a:t>‹nr.›</a:t>
            </a:fld>
            <a:endParaRPr lang="nl-NL"/>
          </a:p>
        </p:txBody>
      </p:sp>
    </p:spTree>
    <p:extLst>
      <p:ext uri="{BB962C8B-B14F-4D97-AF65-F5344CB8AC3E}">
        <p14:creationId xmlns:p14="http://schemas.microsoft.com/office/powerpoint/2010/main" val="195780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g.uu.nl/video/2022/02/hoe-stillen-we-onze-grondstofhong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ro.nl/sites/nro/files/media-files/eindrapport-beta-docenten-ontwerpen-formatieve-evaluatie-tools-voor-ssi-vaardighede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Gebaseerd op artikel van de universiteit van Utrecht Hoe stillen we onze grondstofhonger? – </a:t>
            </a:r>
            <a:r>
              <a:rPr lang="nl-NL" dirty="0" err="1">
                <a:hlinkClick r:id="rId3"/>
              </a:rPr>
              <a:t>Studium</a:t>
            </a:r>
            <a:r>
              <a:rPr lang="nl-NL" dirty="0">
                <a:hlinkClick r:id="rId3"/>
              </a:rPr>
              <a:t> Generale Universiteit Utrecht (uu.nl)</a:t>
            </a:r>
            <a:endParaRPr lang="nl-NL" dirty="0"/>
          </a:p>
          <a:p>
            <a:endParaRPr lang="nl-NL" dirty="0"/>
          </a:p>
          <a:p>
            <a:r>
              <a:rPr lang="nl-NL" dirty="0"/>
              <a:t>Les gemaakt voor 4 havo na het behandelen van materie, laatste hoofdstuk van elektriciteit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Engage</a:t>
            </a:r>
            <a:r>
              <a:rPr lang="nl-NL" dirty="0"/>
              <a:t> 1 min: binnenkomst leerlingen en lesopening</a:t>
            </a:r>
          </a:p>
          <a:p>
            <a:endParaRPr lang="nl-NL" dirty="0"/>
          </a:p>
        </p:txBody>
      </p:sp>
      <p:sp>
        <p:nvSpPr>
          <p:cNvPr id="4" name="Tijdelijke aanduiding voor dianummer 3"/>
          <p:cNvSpPr>
            <a:spLocks noGrp="1"/>
          </p:cNvSpPr>
          <p:nvPr>
            <p:ph type="sldNum" sz="quarter" idx="5"/>
          </p:nvPr>
        </p:nvSpPr>
        <p:spPr/>
        <p:txBody>
          <a:bodyPr/>
          <a:lstStyle/>
          <a:p>
            <a:fld id="{A7B544BA-F464-4F84-8F3B-4B0AC7046258}" type="slidenum">
              <a:rPr lang="nl-NL" smtClean="0"/>
              <a:t>1</a:t>
            </a:fld>
            <a:endParaRPr lang="nl-NL"/>
          </a:p>
        </p:txBody>
      </p:sp>
    </p:spTree>
    <p:extLst>
      <p:ext uri="{BB962C8B-B14F-4D97-AF65-F5344CB8AC3E}">
        <p14:creationId xmlns:p14="http://schemas.microsoft.com/office/powerpoint/2010/main" val="275876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B544BA-F464-4F84-8F3B-4B0AC7046258}" type="slidenum">
              <a:rPr lang="nl-NL" smtClean="0"/>
              <a:t>11</a:t>
            </a:fld>
            <a:endParaRPr lang="nl-NL"/>
          </a:p>
        </p:txBody>
      </p:sp>
    </p:spTree>
    <p:extLst>
      <p:ext uri="{BB962C8B-B14F-4D97-AF65-F5344CB8AC3E}">
        <p14:creationId xmlns:p14="http://schemas.microsoft.com/office/powerpoint/2010/main" val="326636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Reflect</a:t>
            </a:r>
            <a:r>
              <a:rPr lang="nl-NL" dirty="0"/>
              <a:t> </a:t>
            </a:r>
            <a:r>
              <a:rPr lang="nl-NL" dirty="0" err="1"/>
              <a:t>and</a:t>
            </a:r>
            <a:r>
              <a:rPr lang="nl-NL" dirty="0"/>
              <a:t> </a:t>
            </a:r>
            <a:r>
              <a:rPr lang="nl-NL" sz="1200" b="1" dirty="0" err="1">
                <a:effectLst/>
                <a:latin typeface="URWPalladioL-Bold"/>
                <a:ea typeface="Calibri" panose="020F0502020204030204" pitchFamily="34" charset="0"/>
                <a:cs typeface="Times New Roman" panose="02020603050405020304" pitchFamily="18" charset="0"/>
              </a:rPr>
              <a:t>Evaluate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t>Leerlingen/studenten schrijven de antwoorden op deze vragen op de achterkant van het werkblad</a:t>
            </a:r>
          </a:p>
        </p:txBody>
      </p:sp>
      <p:sp>
        <p:nvSpPr>
          <p:cNvPr id="4" name="Tijdelijke aanduiding voor dianummer 3"/>
          <p:cNvSpPr>
            <a:spLocks noGrp="1"/>
          </p:cNvSpPr>
          <p:nvPr>
            <p:ph type="sldNum" sz="quarter" idx="5"/>
          </p:nvPr>
        </p:nvSpPr>
        <p:spPr/>
        <p:txBody>
          <a:bodyPr/>
          <a:lstStyle/>
          <a:p>
            <a:fld id="{A7B544BA-F464-4F84-8F3B-4B0AC7046258}" type="slidenum">
              <a:rPr lang="nl-NL" smtClean="0"/>
              <a:t>12</a:t>
            </a:fld>
            <a:endParaRPr lang="nl-NL"/>
          </a:p>
        </p:txBody>
      </p:sp>
    </p:spTree>
    <p:extLst>
      <p:ext uri="{BB962C8B-B14F-4D97-AF65-F5344CB8AC3E}">
        <p14:creationId xmlns:p14="http://schemas.microsoft.com/office/powerpoint/2010/main" val="20971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B544BA-F464-4F84-8F3B-4B0AC7046258}" type="slidenum">
              <a:rPr lang="nl-NL" smtClean="0"/>
              <a:t>13</a:t>
            </a:fld>
            <a:endParaRPr lang="nl-NL"/>
          </a:p>
        </p:txBody>
      </p:sp>
    </p:spTree>
    <p:extLst>
      <p:ext uri="{BB962C8B-B14F-4D97-AF65-F5344CB8AC3E}">
        <p14:creationId xmlns:p14="http://schemas.microsoft.com/office/powerpoint/2010/main" val="379377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Engage</a:t>
            </a:r>
            <a:r>
              <a:rPr lang="nl-NL" dirty="0"/>
              <a:t> 2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Eerste twee minuten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Film over energie en grondstof transitie laten zien.</a:t>
            </a:r>
          </a:p>
          <a:p>
            <a:endParaRPr lang="nl-NL" dirty="0"/>
          </a:p>
        </p:txBody>
      </p:sp>
      <p:sp>
        <p:nvSpPr>
          <p:cNvPr id="4" name="Tijdelijke aanduiding voor dianummer 3"/>
          <p:cNvSpPr>
            <a:spLocks noGrp="1"/>
          </p:cNvSpPr>
          <p:nvPr>
            <p:ph type="sldNum" sz="quarter" idx="5"/>
          </p:nvPr>
        </p:nvSpPr>
        <p:spPr/>
        <p:txBody>
          <a:bodyPr/>
          <a:lstStyle/>
          <a:p>
            <a:fld id="{A7B544BA-F464-4F84-8F3B-4B0AC7046258}" type="slidenum">
              <a:rPr lang="nl-NL" smtClean="0"/>
              <a:t>3</a:t>
            </a:fld>
            <a:endParaRPr lang="nl-NL"/>
          </a:p>
        </p:txBody>
      </p:sp>
    </p:spTree>
    <p:extLst>
      <p:ext uri="{BB962C8B-B14F-4D97-AF65-F5344CB8AC3E}">
        <p14:creationId xmlns:p14="http://schemas.microsoft.com/office/powerpoint/2010/main" val="8077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Engage</a:t>
            </a:r>
            <a:r>
              <a:rPr lang="nl-NL" dirty="0"/>
              <a:t> 1 min: leerdoelen kort benoemen</a:t>
            </a:r>
          </a:p>
          <a:p>
            <a:endParaRPr lang="nl-NL" dirty="0"/>
          </a:p>
        </p:txBody>
      </p:sp>
      <p:sp>
        <p:nvSpPr>
          <p:cNvPr id="4" name="Tijdelijke aanduiding voor dianummer 3"/>
          <p:cNvSpPr>
            <a:spLocks noGrp="1"/>
          </p:cNvSpPr>
          <p:nvPr>
            <p:ph type="sldNum" sz="quarter" idx="5"/>
          </p:nvPr>
        </p:nvSpPr>
        <p:spPr/>
        <p:txBody>
          <a:bodyPr/>
          <a:lstStyle/>
          <a:p>
            <a:fld id="{A7B544BA-F464-4F84-8F3B-4B0AC7046258}" type="slidenum">
              <a:rPr lang="nl-NL" smtClean="0"/>
              <a:t>4</a:t>
            </a:fld>
            <a:endParaRPr lang="nl-NL"/>
          </a:p>
        </p:txBody>
      </p:sp>
    </p:spTree>
    <p:extLst>
      <p:ext uri="{BB962C8B-B14F-4D97-AF65-F5344CB8AC3E}">
        <p14:creationId xmlns:p14="http://schemas.microsoft.com/office/powerpoint/2010/main" val="36504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Engage</a:t>
            </a:r>
            <a:r>
              <a:rPr lang="nl-NL" dirty="0"/>
              <a:t> 1 min: leerdoelen kort benoemen</a:t>
            </a:r>
          </a:p>
          <a:p>
            <a:endParaRPr lang="nl-NL" dirty="0"/>
          </a:p>
          <a:p>
            <a:r>
              <a:rPr lang="nl-NL" dirty="0"/>
              <a:t>Lesprogramma</a:t>
            </a:r>
          </a:p>
          <a:p>
            <a:endParaRPr lang="nl-NL" dirty="0"/>
          </a:p>
          <a:p>
            <a:r>
              <a:rPr lang="nl-NL" dirty="0"/>
              <a:t>Voorkennis quiz gaat over de reeds behandelde stof in 4 havo, dus het hoofdstuk warmte en het hoofdstuk elektriciteit tot de duurzame energie.</a:t>
            </a:r>
          </a:p>
          <a:p>
            <a:r>
              <a:rPr lang="nl-NL" dirty="0"/>
              <a:t>Korte uitleg over hoe </a:t>
            </a:r>
            <a:r>
              <a:rPr lang="nl-NL" dirty="0" err="1"/>
              <a:t>elektiriciteit</a:t>
            </a:r>
            <a:r>
              <a:rPr lang="nl-NL" dirty="0"/>
              <a:t> op een duurzame manier kan worden opgewekt en opgeslagen.</a:t>
            </a:r>
          </a:p>
          <a:p>
            <a:r>
              <a:rPr lang="nl-NL" dirty="0"/>
              <a:t>Daarna uitleg over het SSI thema met een bijbehorende groepsopdracht.</a:t>
            </a:r>
          </a:p>
          <a:p>
            <a:r>
              <a:rPr lang="nl-NL" dirty="0"/>
              <a:t>Als laatste gaan we de opdracht kort met elkaar bespreken en afsluiten</a:t>
            </a:r>
          </a:p>
        </p:txBody>
      </p:sp>
      <p:sp>
        <p:nvSpPr>
          <p:cNvPr id="4" name="Tijdelijke aanduiding voor dianummer 3"/>
          <p:cNvSpPr>
            <a:spLocks noGrp="1"/>
          </p:cNvSpPr>
          <p:nvPr>
            <p:ph type="sldNum" sz="quarter" idx="5"/>
          </p:nvPr>
        </p:nvSpPr>
        <p:spPr/>
        <p:txBody>
          <a:bodyPr/>
          <a:lstStyle/>
          <a:p>
            <a:fld id="{A7B544BA-F464-4F84-8F3B-4B0AC7046258}" type="slidenum">
              <a:rPr lang="nl-NL" smtClean="0"/>
              <a:t>5</a:t>
            </a:fld>
            <a:endParaRPr lang="nl-NL"/>
          </a:p>
        </p:txBody>
      </p:sp>
    </p:spTree>
    <p:extLst>
      <p:ext uri="{BB962C8B-B14F-4D97-AF65-F5344CB8AC3E}">
        <p14:creationId xmlns:p14="http://schemas.microsoft.com/office/powerpoint/2010/main" val="168058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Engage</a:t>
            </a:r>
            <a:r>
              <a:rPr lang="nl-NL" dirty="0"/>
              <a:t> 3 min: quiz om de voorkennis te activeren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les zelf maak ik deze langer!</a:t>
            </a:r>
          </a:p>
        </p:txBody>
      </p:sp>
      <p:sp>
        <p:nvSpPr>
          <p:cNvPr id="4" name="Tijdelijke aanduiding voor dianummer 3"/>
          <p:cNvSpPr>
            <a:spLocks noGrp="1"/>
          </p:cNvSpPr>
          <p:nvPr>
            <p:ph type="sldNum" sz="quarter" idx="5"/>
          </p:nvPr>
        </p:nvSpPr>
        <p:spPr/>
        <p:txBody>
          <a:bodyPr/>
          <a:lstStyle/>
          <a:p>
            <a:fld id="{A7B544BA-F464-4F84-8F3B-4B0AC7046258}" type="slidenum">
              <a:rPr lang="nl-NL" smtClean="0"/>
              <a:t>6</a:t>
            </a:fld>
            <a:endParaRPr lang="nl-NL"/>
          </a:p>
        </p:txBody>
      </p:sp>
    </p:spTree>
    <p:extLst>
      <p:ext uri="{BB962C8B-B14F-4D97-AF65-F5344CB8AC3E}">
        <p14:creationId xmlns:p14="http://schemas.microsoft.com/office/powerpoint/2010/main" val="169014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err="1"/>
              <a:t>Explore</a:t>
            </a:r>
            <a:endParaRPr lang="nl-NL" b="1" i="1" dirty="0"/>
          </a:p>
          <a:p>
            <a:endParaRPr lang="nl-NL" dirty="0"/>
          </a:p>
          <a:p>
            <a:r>
              <a:rPr lang="nl-NL" dirty="0"/>
              <a:t>Om de Co2 uitstoot te beperken willen we dus overstappen van conventionele energie naar duurzame energie. Duurzame manieren om energie op te wekken zijn zonnepanelen, hier wordt stralingsenergie omgezet in elektrische energie en de waterkrachtcentrale, waarbij potentiële energie wordt omgezet in elektrische energie. De accu is een manier om elektrische energie op te slaan en zorgt ervoor dat er lokaal geen co2 uitstoot plaats vindt.</a:t>
            </a:r>
          </a:p>
          <a:p>
            <a:endParaRPr lang="nl-NL" dirty="0"/>
          </a:p>
          <a:p>
            <a:r>
              <a:rPr lang="nl-NL" b="0" i="0" dirty="0">
                <a:solidFill>
                  <a:srgbClr val="202124"/>
                </a:solidFill>
                <a:effectLst/>
                <a:highlight>
                  <a:srgbClr val="FFFFFF"/>
                </a:highlight>
                <a:latin typeface="Google Sans"/>
              </a:rPr>
              <a:t>Een elektrische auto heeft geen uitlaat </a:t>
            </a:r>
            <a:r>
              <a:rPr lang="nl-NL" b="0" i="0" dirty="0">
                <a:solidFill>
                  <a:srgbClr val="040C28"/>
                </a:solidFill>
                <a:effectLst/>
                <a:latin typeface="Google Sans"/>
              </a:rPr>
              <a:t>waar schadelijke afvalstoffen uitkomen, toch zijn ook elektrische auto's niet klimaatneutraal</a:t>
            </a:r>
            <a:r>
              <a:rPr lang="nl-NL" b="0" i="0" dirty="0">
                <a:solidFill>
                  <a:srgbClr val="202124"/>
                </a:solidFill>
                <a:effectLst/>
                <a:highlight>
                  <a:srgbClr val="FFFFFF"/>
                </a:highlight>
                <a:latin typeface="Google Sans"/>
              </a:rPr>
              <a:t>. Zo wordt tijdens de productie van de accu veel CO2 uitgestoten en is ook de productie van elektriciteit niet vrij van uitstoot.</a:t>
            </a:r>
            <a:endParaRPr lang="nl-NL" dirty="0"/>
          </a:p>
        </p:txBody>
      </p:sp>
      <p:sp>
        <p:nvSpPr>
          <p:cNvPr id="4" name="Tijdelijke aanduiding voor dianummer 3"/>
          <p:cNvSpPr>
            <a:spLocks noGrp="1"/>
          </p:cNvSpPr>
          <p:nvPr>
            <p:ph type="sldNum" sz="quarter" idx="5"/>
          </p:nvPr>
        </p:nvSpPr>
        <p:spPr/>
        <p:txBody>
          <a:bodyPr/>
          <a:lstStyle/>
          <a:p>
            <a:fld id="{A7B544BA-F464-4F84-8F3B-4B0AC7046258}" type="slidenum">
              <a:rPr lang="nl-NL" smtClean="0"/>
              <a:t>7</a:t>
            </a:fld>
            <a:endParaRPr lang="nl-NL"/>
          </a:p>
        </p:txBody>
      </p:sp>
    </p:spTree>
    <p:extLst>
      <p:ext uri="{BB962C8B-B14F-4D97-AF65-F5344CB8AC3E}">
        <p14:creationId xmlns:p14="http://schemas.microsoft.com/office/powerpoint/2010/main" val="317602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err="1"/>
              <a:t>Explore</a:t>
            </a:r>
            <a:endParaRPr lang="nl-NL" dirty="0"/>
          </a:p>
          <a:p>
            <a:r>
              <a:rPr lang="nl-NL" dirty="0"/>
              <a:t>De duurzaam opgewekte elektrische energie is niet constant, daarom is opslag heel belangrijk. Dit kan met de accu, dit is een manier om elektrische energie op te slaan.</a:t>
            </a:r>
            <a:endParaRPr lang="nl-NL" b="1" dirty="0"/>
          </a:p>
          <a:p>
            <a:endParaRPr lang="nl-NL" b="1" dirty="0"/>
          </a:p>
          <a:p>
            <a:r>
              <a:rPr lang="nl-NL" b="1" i="0" dirty="0">
                <a:solidFill>
                  <a:srgbClr val="202124"/>
                </a:solidFill>
                <a:effectLst/>
                <a:highlight>
                  <a:srgbClr val="FFFFFF"/>
                </a:highlight>
                <a:latin typeface="Google Sans"/>
              </a:rPr>
              <a:t>Misconcept</a:t>
            </a:r>
            <a:r>
              <a:rPr lang="nl-NL" b="0" i="0" dirty="0">
                <a:solidFill>
                  <a:srgbClr val="202124"/>
                </a:solidFill>
                <a:effectLst/>
                <a:highlight>
                  <a:srgbClr val="FFFFFF"/>
                </a:highlight>
                <a:latin typeface="Google Sans"/>
              </a:rPr>
              <a:t>: is de </a:t>
            </a:r>
            <a:r>
              <a:rPr lang="nl-NL" b="0" i="0" dirty="0" err="1">
                <a:solidFill>
                  <a:srgbClr val="202124"/>
                </a:solidFill>
                <a:effectLst/>
                <a:highlight>
                  <a:srgbClr val="FFFFFF"/>
                </a:highlight>
                <a:latin typeface="Google Sans"/>
              </a:rPr>
              <a:t>electrische</a:t>
            </a:r>
            <a:r>
              <a:rPr lang="nl-NL" b="0" i="0" dirty="0">
                <a:solidFill>
                  <a:srgbClr val="202124"/>
                </a:solidFill>
                <a:effectLst/>
                <a:highlight>
                  <a:srgbClr val="FFFFFF"/>
                </a:highlight>
                <a:latin typeface="Google Sans"/>
              </a:rPr>
              <a:t> auto klimaatneutraal: Een elektrische auto heeft geen uitlaat </a:t>
            </a:r>
            <a:r>
              <a:rPr lang="nl-NL" b="0" i="0" dirty="0">
                <a:solidFill>
                  <a:srgbClr val="040C28"/>
                </a:solidFill>
                <a:effectLst/>
                <a:latin typeface="Google Sans"/>
              </a:rPr>
              <a:t>waar schadelijke afvalstoffen uitkomen, toch zijn ook elektrische auto's niet klimaatneutraal</a:t>
            </a:r>
            <a:r>
              <a:rPr lang="nl-NL" b="0" i="0" dirty="0">
                <a:solidFill>
                  <a:srgbClr val="202124"/>
                </a:solidFill>
                <a:effectLst/>
                <a:highlight>
                  <a:srgbClr val="FFFFFF"/>
                </a:highlight>
                <a:latin typeface="Google Sans"/>
              </a:rPr>
              <a:t>. Zo wordt tijdens de productie van de accu veel CO2 uitgestoten en is ook de productie van elektriciteit niet vrij van uitstoot.</a:t>
            </a:r>
          </a:p>
          <a:p>
            <a:endParaRPr lang="nl-NL" b="0" i="0" dirty="0">
              <a:solidFill>
                <a:srgbClr val="202124"/>
              </a:solidFill>
              <a:effectLst/>
              <a:highlight>
                <a:srgbClr val="FFFFFF"/>
              </a:highligh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Open Sans" pitchFamily="2" charset="0"/>
              </a:rPr>
              <a:t>KIJK-redactie 17 </a:t>
            </a:r>
            <a:r>
              <a:rPr lang="nl-NL" b="0" i="0" dirty="0" err="1">
                <a:solidFill>
                  <a:srgbClr val="000000"/>
                </a:solidFill>
                <a:effectLst/>
                <a:latin typeface="Open Sans" pitchFamily="2" charset="0"/>
              </a:rPr>
              <a:t>July</a:t>
            </a:r>
            <a:r>
              <a:rPr lang="nl-NL" b="0" i="0" dirty="0">
                <a:solidFill>
                  <a:srgbClr val="000000"/>
                </a:solidFill>
                <a:effectLst/>
                <a:latin typeface="Open Sans" pitchFamily="2" charset="0"/>
              </a:rPr>
              <a:t> 2019 10:59</a:t>
            </a:r>
          </a:p>
          <a:p>
            <a:endParaRPr lang="nl-NL" dirty="0"/>
          </a:p>
        </p:txBody>
      </p:sp>
      <p:sp>
        <p:nvSpPr>
          <p:cNvPr id="4" name="Tijdelijke aanduiding voor dianummer 3"/>
          <p:cNvSpPr>
            <a:spLocks noGrp="1"/>
          </p:cNvSpPr>
          <p:nvPr>
            <p:ph type="sldNum" sz="quarter" idx="5"/>
          </p:nvPr>
        </p:nvSpPr>
        <p:spPr/>
        <p:txBody>
          <a:bodyPr/>
          <a:lstStyle/>
          <a:p>
            <a:fld id="{A7B544BA-F464-4F84-8F3B-4B0AC7046258}" type="slidenum">
              <a:rPr lang="nl-NL" smtClean="0"/>
              <a:t>8</a:t>
            </a:fld>
            <a:endParaRPr lang="nl-NL"/>
          </a:p>
        </p:txBody>
      </p:sp>
    </p:spTree>
    <p:extLst>
      <p:ext uri="{BB962C8B-B14F-4D97-AF65-F5344CB8AC3E}">
        <p14:creationId xmlns:p14="http://schemas.microsoft.com/office/powerpoint/2010/main" val="118991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err="1"/>
              <a:t>Explore</a:t>
            </a:r>
            <a:endParaRPr lang="nl-NL" dirty="0"/>
          </a:p>
          <a:p>
            <a:r>
              <a:rPr lang="nl-NL" dirty="0"/>
              <a:t>Onderwerp gekozen omdat er vaak behoorlijk eenzijdig naar dit onderwerp gekeken wordt, bijvoorbeeld bij elektrische auto’s. Ook goed om de blik te verbreden </a:t>
            </a:r>
          </a:p>
          <a:p>
            <a:r>
              <a:rPr lang="nl-NL" dirty="0"/>
              <a:t>en niet alleen nationaal maar ook wereldwijd naar dit probleem te kijken.</a:t>
            </a:r>
          </a:p>
          <a:p>
            <a:endParaRPr lang="nl-NL" dirty="0"/>
          </a:p>
          <a:p>
            <a:r>
              <a:rPr lang="nl-NL" dirty="0"/>
              <a:t>De video opzetten, hoe stillen we onze grondstofhonger vanaf 1 minuut 5 seconden, tot ongeveer 3 minuten</a:t>
            </a:r>
          </a:p>
        </p:txBody>
      </p:sp>
      <p:sp>
        <p:nvSpPr>
          <p:cNvPr id="4" name="Tijdelijke aanduiding voor dianummer 3"/>
          <p:cNvSpPr>
            <a:spLocks noGrp="1"/>
          </p:cNvSpPr>
          <p:nvPr>
            <p:ph type="sldNum" sz="quarter" idx="5"/>
          </p:nvPr>
        </p:nvSpPr>
        <p:spPr/>
        <p:txBody>
          <a:bodyPr/>
          <a:lstStyle/>
          <a:p>
            <a:fld id="{A7B544BA-F464-4F84-8F3B-4B0AC7046258}" type="slidenum">
              <a:rPr lang="nl-NL" smtClean="0"/>
              <a:t>9</a:t>
            </a:fld>
            <a:endParaRPr lang="nl-NL"/>
          </a:p>
        </p:txBody>
      </p:sp>
    </p:spTree>
    <p:extLst>
      <p:ext uri="{BB962C8B-B14F-4D97-AF65-F5344CB8AC3E}">
        <p14:creationId xmlns:p14="http://schemas.microsoft.com/office/powerpoint/2010/main" val="4258682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15000"/>
              </a:lnSpc>
              <a:buFont typeface="Wingdings" panose="05000000000000000000" pitchFamily="2" charset="2"/>
              <a:buChar char=""/>
            </a:pPr>
            <a:r>
              <a:rPr lang="nl-NL" sz="1800" b="1" dirty="0" err="1">
                <a:effectLst/>
                <a:latin typeface="URWPalladioL-Bold"/>
                <a:ea typeface="Calibri" panose="020F0502020204030204" pitchFamily="34" charset="0"/>
                <a:cs typeface="URWPalladioL-Bold"/>
              </a:rPr>
              <a:t>Explore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nl-NL" sz="1800" b="1" dirty="0" err="1">
                <a:effectLst/>
                <a:latin typeface="URWPalladioL-Bold"/>
                <a:ea typeface="Calibri" panose="020F0502020204030204" pitchFamily="34" charset="0"/>
                <a:cs typeface="URWPalladioL-Bold"/>
              </a:rPr>
              <a:t>Eleborate</a:t>
            </a:r>
            <a:endParaRPr lang="nl-NL" sz="1800" b="1" dirty="0">
              <a:effectLst/>
              <a:latin typeface="URWPalladioL-Bold"/>
              <a:ea typeface="Calibri" panose="020F0502020204030204" pitchFamily="34" charset="0"/>
              <a:cs typeface="URWPalladioL-Bold"/>
            </a:endParaRPr>
          </a:p>
          <a:p>
            <a:pPr marL="342900" lvl="0" indent="-342900">
              <a:lnSpc>
                <a:spcPct val="115000"/>
              </a:lnSpc>
              <a:buFont typeface="Wingdings" panose="05000000000000000000" pitchFamily="2" charset="2"/>
              <a:buChar char=""/>
            </a:pPr>
            <a:r>
              <a:rPr lang="nl-NL" sz="1800" b="1" dirty="0" err="1">
                <a:effectLst/>
                <a:latin typeface="URWPalladioL-Bold"/>
                <a:ea typeface="Calibri" panose="020F0502020204030204" pitchFamily="34" charset="0"/>
                <a:cs typeface="Times New Roman" panose="02020603050405020304" pitchFamily="18" charset="0"/>
              </a:rPr>
              <a:t>Evaluate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nl-NL" sz="1800" b="1" dirty="0">
                <a:effectLst/>
                <a:latin typeface="URWPalladioL-Bold"/>
                <a:ea typeface="Calibri" panose="020F0502020204030204" pitchFamily="34" charset="0"/>
                <a:cs typeface="URWPalladioL-Bold"/>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nl-NL" sz="1800" b="1" dirty="0">
                <a:effectLst/>
                <a:latin typeface="URWPalladioL-Bold"/>
                <a:ea typeface="Calibri" panose="020F0502020204030204" pitchFamily="34" charset="0"/>
                <a:cs typeface="URWPalladioL-Bold"/>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De </a:t>
            </a:r>
            <a:r>
              <a:rPr lang="nl-NL" b="1" dirty="0" err="1"/>
              <a:t>think</a:t>
            </a:r>
            <a:r>
              <a:rPr lang="nl-NL" b="1" dirty="0"/>
              <a:t> pair share opdracht is gebaseerd op het volgende rapport:</a:t>
            </a:r>
            <a:endParaRPr lang="nl-NL"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eindrapport-beta-docenten-ontwerpen-formatieve-evaluatie-tools-voor-ssi-vaardigheden.pdf (nro.nl)</a:t>
            </a:r>
            <a:endParaRPr lang="nl-NL" dirty="0"/>
          </a:p>
          <a:p>
            <a:endParaRPr lang="nl-NL" dirty="0"/>
          </a:p>
        </p:txBody>
      </p:sp>
      <p:sp>
        <p:nvSpPr>
          <p:cNvPr id="4" name="Tijdelijke aanduiding voor dianummer 3"/>
          <p:cNvSpPr>
            <a:spLocks noGrp="1"/>
          </p:cNvSpPr>
          <p:nvPr>
            <p:ph type="sldNum" sz="quarter" idx="5"/>
          </p:nvPr>
        </p:nvSpPr>
        <p:spPr/>
        <p:txBody>
          <a:bodyPr/>
          <a:lstStyle/>
          <a:p>
            <a:fld id="{A7B544BA-F464-4F84-8F3B-4B0AC7046258}" type="slidenum">
              <a:rPr lang="nl-NL" smtClean="0"/>
              <a:t>10</a:t>
            </a:fld>
            <a:endParaRPr lang="nl-NL"/>
          </a:p>
        </p:txBody>
      </p:sp>
    </p:spTree>
    <p:extLst>
      <p:ext uri="{BB962C8B-B14F-4D97-AF65-F5344CB8AC3E}">
        <p14:creationId xmlns:p14="http://schemas.microsoft.com/office/powerpoint/2010/main" val="197295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4DF74-899D-4372-A897-1DC60CF0B15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B4558F2-E5BA-4F3F-A716-D506D0586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23F1F85-B5FA-4169-99B4-6C04A91F2EFD}"/>
              </a:ext>
            </a:extLst>
          </p:cNvPr>
          <p:cNvSpPr>
            <a:spLocks noGrp="1"/>
          </p:cNvSpPr>
          <p:nvPr>
            <p:ph type="dt" sz="half" idx="10"/>
          </p:nvPr>
        </p:nvSpPr>
        <p:spPr/>
        <p:txBody>
          <a:bodyPr/>
          <a:lstStyle/>
          <a:p>
            <a:fld id="{EBC6EA2C-3AB7-40A8-AA93-0DF13FD9809C}" type="datetimeFigureOut">
              <a:rPr lang="nl-NL" smtClean="0"/>
              <a:t>5-6-2024</a:t>
            </a:fld>
            <a:endParaRPr lang="nl-NL"/>
          </a:p>
        </p:txBody>
      </p:sp>
      <p:sp>
        <p:nvSpPr>
          <p:cNvPr id="5" name="Tijdelijke aanduiding voor voettekst 4">
            <a:extLst>
              <a:ext uri="{FF2B5EF4-FFF2-40B4-BE49-F238E27FC236}">
                <a16:creationId xmlns:a16="http://schemas.microsoft.com/office/drawing/2014/main" id="{609DBDA0-D51D-4B14-88CB-9B71E57AA3D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41CFCC-432B-4ED1-89BD-11D96D544B3C}"/>
              </a:ext>
            </a:extLst>
          </p:cNvPr>
          <p:cNvSpPr>
            <a:spLocks noGrp="1"/>
          </p:cNvSpPr>
          <p:nvPr>
            <p:ph type="sldNum" sz="quarter" idx="12"/>
          </p:nvPr>
        </p:nvSpPr>
        <p:spPr/>
        <p:txBody>
          <a:bodyPr/>
          <a:lstStyle/>
          <a:p>
            <a:fld id="{94E8C086-9261-46A1-847D-AFFFD7C1BAFE}" type="slidenum">
              <a:rPr lang="nl-NL" smtClean="0"/>
              <a:t>‹nr.›</a:t>
            </a:fld>
            <a:endParaRPr lang="nl-NL"/>
          </a:p>
        </p:txBody>
      </p:sp>
    </p:spTree>
    <p:extLst>
      <p:ext uri="{BB962C8B-B14F-4D97-AF65-F5344CB8AC3E}">
        <p14:creationId xmlns:p14="http://schemas.microsoft.com/office/powerpoint/2010/main" val="127063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FCE4D4-5B17-43FF-86BC-F9D61D961FF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F500C2D-A95E-43C3-9CEE-6933BF88072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3F1069-9FD2-49FE-B581-17C2B56B3635}"/>
              </a:ext>
            </a:extLst>
          </p:cNvPr>
          <p:cNvSpPr>
            <a:spLocks noGrp="1"/>
          </p:cNvSpPr>
          <p:nvPr>
            <p:ph type="dt" sz="half" idx="10"/>
          </p:nvPr>
        </p:nvSpPr>
        <p:spPr/>
        <p:txBody>
          <a:bodyPr/>
          <a:lstStyle/>
          <a:p>
            <a:fld id="{EBC6EA2C-3AB7-40A8-AA93-0DF13FD9809C}" type="datetimeFigureOut">
              <a:rPr lang="nl-NL" smtClean="0"/>
              <a:t>5-6-2024</a:t>
            </a:fld>
            <a:endParaRPr lang="nl-NL"/>
          </a:p>
        </p:txBody>
      </p:sp>
      <p:sp>
        <p:nvSpPr>
          <p:cNvPr id="5" name="Tijdelijke aanduiding voor voettekst 4">
            <a:extLst>
              <a:ext uri="{FF2B5EF4-FFF2-40B4-BE49-F238E27FC236}">
                <a16:creationId xmlns:a16="http://schemas.microsoft.com/office/drawing/2014/main" id="{EAA11F58-124E-41E7-9157-71110DDA58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47C0A3-E401-41EB-98B4-0018758F21BF}"/>
              </a:ext>
            </a:extLst>
          </p:cNvPr>
          <p:cNvSpPr>
            <a:spLocks noGrp="1"/>
          </p:cNvSpPr>
          <p:nvPr>
            <p:ph type="sldNum" sz="quarter" idx="12"/>
          </p:nvPr>
        </p:nvSpPr>
        <p:spPr/>
        <p:txBody>
          <a:bodyPr/>
          <a:lstStyle/>
          <a:p>
            <a:fld id="{94E8C086-9261-46A1-847D-AFFFD7C1BAFE}" type="slidenum">
              <a:rPr lang="nl-NL" smtClean="0"/>
              <a:t>‹nr.›</a:t>
            </a:fld>
            <a:endParaRPr lang="nl-NL"/>
          </a:p>
        </p:txBody>
      </p:sp>
    </p:spTree>
    <p:extLst>
      <p:ext uri="{BB962C8B-B14F-4D97-AF65-F5344CB8AC3E}">
        <p14:creationId xmlns:p14="http://schemas.microsoft.com/office/powerpoint/2010/main" val="2408489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F37AA14-D3DE-41E5-82D0-2E7835A30B8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4BCA94B-3EB1-46BA-A5F8-F2138BD53AC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14D5BE-C27F-4D7D-A9E4-83DB64697BD2}"/>
              </a:ext>
            </a:extLst>
          </p:cNvPr>
          <p:cNvSpPr>
            <a:spLocks noGrp="1"/>
          </p:cNvSpPr>
          <p:nvPr>
            <p:ph type="dt" sz="half" idx="10"/>
          </p:nvPr>
        </p:nvSpPr>
        <p:spPr/>
        <p:txBody>
          <a:bodyPr/>
          <a:lstStyle/>
          <a:p>
            <a:fld id="{EBC6EA2C-3AB7-40A8-AA93-0DF13FD9809C}" type="datetimeFigureOut">
              <a:rPr lang="nl-NL" smtClean="0"/>
              <a:t>5-6-2024</a:t>
            </a:fld>
            <a:endParaRPr lang="nl-NL"/>
          </a:p>
        </p:txBody>
      </p:sp>
      <p:sp>
        <p:nvSpPr>
          <p:cNvPr id="5" name="Tijdelijke aanduiding voor voettekst 4">
            <a:extLst>
              <a:ext uri="{FF2B5EF4-FFF2-40B4-BE49-F238E27FC236}">
                <a16:creationId xmlns:a16="http://schemas.microsoft.com/office/drawing/2014/main" id="{2B0248F5-A069-499A-AB42-DCB4785CF8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1EA776-B366-4F8A-8D2C-0BEB046A7A9F}"/>
              </a:ext>
            </a:extLst>
          </p:cNvPr>
          <p:cNvSpPr>
            <a:spLocks noGrp="1"/>
          </p:cNvSpPr>
          <p:nvPr>
            <p:ph type="sldNum" sz="quarter" idx="12"/>
          </p:nvPr>
        </p:nvSpPr>
        <p:spPr/>
        <p:txBody>
          <a:bodyPr/>
          <a:lstStyle/>
          <a:p>
            <a:fld id="{94E8C086-9261-46A1-847D-AFFFD7C1BAFE}" type="slidenum">
              <a:rPr lang="nl-NL" smtClean="0"/>
              <a:t>‹nr.›</a:t>
            </a:fld>
            <a:endParaRPr lang="nl-NL"/>
          </a:p>
        </p:txBody>
      </p:sp>
    </p:spTree>
    <p:extLst>
      <p:ext uri="{BB962C8B-B14F-4D97-AF65-F5344CB8AC3E}">
        <p14:creationId xmlns:p14="http://schemas.microsoft.com/office/powerpoint/2010/main" val="105883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81049-92A7-403E-A89E-227EDC0974D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7B744AC-572B-4F4C-97CE-62F7C46054E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AD1E74-488B-4B93-8C85-ED557ACB2978}"/>
              </a:ext>
            </a:extLst>
          </p:cNvPr>
          <p:cNvSpPr>
            <a:spLocks noGrp="1"/>
          </p:cNvSpPr>
          <p:nvPr>
            <p:ph type="dt" sz="half" idx="10"/>
          </p:nvPr>
        </p:nvSpPr>
        <p:spPr/>
        <p:txBody>
          <a:bodyPr/>
          <a:lstStyle/>
          <a:p>
            <a:fld id="{EBC6EA2C-3AB7-40A8-AA93-0DF13FD9809C}" type="datetimeFigureOut">
              <a:rPr lang="nl-NL" smtClean="0"/>
              <a:t>5-6-2024</a:t>
            </a:fld>
            <a:endParaRPr lang="nl-NL"/>
          </a:p>
        </p:txBody>
      </p:sp>
      <p:sp>
        <p:nvSpPr>
          <p:cNvPr id="5" name="Tijdelijke aanduiding voor voettekst 4">
            <a:extLst>
              <a:ext uri="{FF2B5EF4-FFF2-40B4-BE49-F238E27FC236}">
                <a16:creationId xmlns:a16="http://schemas.microsoft.com/office/drawing/2014/main" id="{77240BD1-733E-4C9B-8C69-050B5310A7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FB379A-307F-432C-B5CA-0C19CFDB48A0}"/>
              </a:ext>
            </a:extLst>
          </p:cNvPr>
          <p:cNvSpPr>
            <a:spLocks noGrp="1"/>
          </p:cNvSpPr>
          <p:nvPr>
            <p:ph type="sldNum" sz="quarter" idx="12"/>
          </p:nvPr>
        </p:nvSpPr>
        <p:spPr/>
        <p:txBody>
          <a:bodyPr/>
          <a:lstStyle/>
          <a:p>
            <a:fld id="{94E8C086-9261-46A1-847D-AFFFD7C1BAFE}" type="slidenum">
              <a:rPr lang="nl-NL" smtClean="0"/>
              <a:t>‹nr.›</a:t>
            </a:fld>
            <a:endParaRPr lang="nl-NL"/>
          </a:p>
        </p:txBody>
      </p:sp>
    </p:spTree>
    <p:extLst>
      <p:ext uri="{BB962C8B-B14F-4D97-AF65-F5344CB8AC3E}">
        <p14:creationId xmlns:p14="http://schemas.microsoft.com/office/powerpoint/2010/main" val="69385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4D3598-D5EA-42F6-96DB-DB8087CA49C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E7E45E4-A3B5-42BA-BC13-7520F8F7BE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B37B687-F6A6-4320-A585-DB7C2DD1E706}"/>
              </a:ext>
            </a:extLst>
          </p:cNvPr>
          <p:cNvSpPr>
            <a:spLocks noGrp="1"/>
          </p:cNvSpPr>
          <p:nvPr>
            <p:ph type="dt" sz="half" idx="10"/>
          </p:nvPr>
        </p:nvSpPr>
        <p:spPr/>
        <p:txBody>
          <a:bodyPr/>
          <a:lstStyle/>
          <a:p>
            <a:fld id="{EBC6EA2C-3AB7-40A8-AA93-0DF13FD9809C}" type="datetimeFigureOut">
              <a:rPr lang="nl-NL" smtClean="0"/>
              <a:t>5-6-2024</a:t>
            </a:fld>
            <a:endParaRPr lang="nl-NL"/>
          </a:p>
        </p:txBody>
      </p:sp>
      <p:sp>
        <p:nvSpPr>
          <p:cNvPr id="5" name="Tijdelijke aanduiding voor voettekst 4">
            <a:extLst>
              <a:ext uri="{FF2B5EF4-FFF2-40B4-BE49-F238E27FC236}">
                <a16:creationId xmlns:a16="http://schemas.microsoft.com/office/drawing/2014/main" id="{2DA13BE6-5694-4C50-BEE1-4D8DF6AF2C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9C436A-3D14-48CA-8E13-8E89AE9F3BE1}"/>
              </a:ext>
            </a:extLst>
          </p:cNvPr>
          <p:cNvSpPr>
            <a:spLocks noGrp="1"/>
          </p:cNvSpPr>
          <p:nvPr>
            <p:ph type="sldNum" sz="quarter" idx="12"/>
          </p:nvPr>
        </p:nvSpPr>
        <p:spPr/>
        <p:txBody>
          <a:bodyPr/>
          <a:lstStyle/>
          <a:p>
            <a:fld id="{94E8C086-9261-46A1-847D-AFFFD7C1BAFE}" type="slidenum">
              <a:rPr lang="nl-NL" smtClean="0"/>
              <a:t>‹nr.›</a:t>
            </a:fld>
            <a:endParaRPr lang="nl-NL"/>
          </a:p>
        </p:txBody>
      </p:sp>
    </p:spTree>
    <p:extLst>
      <p:ext uri="{BB962C8B-B14F-4D97-AF65-F5344CB8AC3E}">
        <p14:creationId xmlns:p14="http://schemas.microsoft.com/office/powerpoint/2010/main" val="241671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CE7BF-6EB6-447E-B42E-E7971BF9D9A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835A47A-0E96-47F5-A0C9-1908A3A4CF0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90C5625-AE79-4144-A2F7-A638A60979E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7ECF345-57C1-4E48-8E6B-85BA3F100610}"/>
              </a:ext>
            </a:extLst>
          </p:cNvPr>
          <p:cNvSpPr>
            <a:spLocks noGrp="1"/>
          </p:cNvSpPr>
          <p:nvPr>
            <p:ph type="dt" sz="half" idx="10"/>
          </p:nvPr>
        </p:nvSpPr>
        <p:spPr/>
        <p:txBody>
          <a:bodyPr/>
          <a:lstStyle/>
          <a:p>
            <a:fld id="{EBC6EA2C-3AB7-40A8-AA93-0DF13FD9809C}" type="datetimeFigureOut">
              <a:rPr lang="nl-NL" smtClean="0"/>
              <a:t>5-6-2024</a:t>
            </a:fld>
            <a:endParaRPr lang="nl-NL"/>
          </a:p>
        </p:txBody>
      </p:sp>
      <p:sp>
        <p:nvSpPr>
          <p:cNvPr id="6" name="Tijdelijke aanduiding voor voettekst 5">
            <a:extLst>
              <a:ext uri="{FF2B5EF4-FFF2-40B4-BE49-F238E27FC236}">
                <a16:creationId xmlns:a16="http://schemas.microsoft.com/office/drawing/2014/main" id="{5A722C30-2C34-4D57-8168-6F46564465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18C47FE-011B-4BBB-BCCC-BF5EE949FFDB}"/>
              </a:ext>
            </a:extLst>
          </p:cNvPr>
          <p:cNvSpPr>
            <a:spLocks noGrp="1"/>
          </p:cNvSpPr>
          <p:nvPr>
            <p:ph type="sldNum" sz="quarter" idx="12"/>
          </p:nvPr>
        </p:nvSpPr>
        <p:spPr/>
        <p:txBody>
          <a:bodyPr/>
          <a:lstStyle/>
          <a:p>
            <a:fld id="{94E8C086-9261-46A1-847D-AFFFD7C1BAFE}" type="slidenum">
              <a:rPr lang="nl-NL" smtClean="0"/>
              <a:t>‹nr.›</a:t>
            </a:fld>
            <a:endParaRPr lang="nl-NL"/>
          </a:p>
        </p:txBody>
      </p:sp>
    </p:spTree>
    <p:extLst>
      <p:ext uri="{BB962C8B-B14F-4D97-AF65-F5344CB8AC3E}">
        <p14:creationId xmlns:p14="http://schemas.microsoft.com/office/powerpoint/2010/main" val="365087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915EE5-C6A8-4AAD-92BF-A88A62A4A2B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09607C8-2A0B-4483-99D2-8053D0444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6AACF9-2EAB-410D-AB78-47660827F24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60563AC-1B42-46F4-ADAD-19B4E2CF7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16B3468-3D0A-4099-AFB0-B7D28397CD5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225DEF0-76CD-4AFE-856B-F0A029D222E8}"/>
              </a:ext>
            </a:extLst>
          </p:cNvPr>
          <p:cNvSpPr>
            <a:spLocks noGrp="1"/>
          </p:cNvSpPr>
          <p:nvPr>
            <p:ph type="dt" sz="half" idx="10"/>
          </p:nvPr>
        </p:nvSpPr>
        <p:spPr/>
        <p:txBody>
          <a:bodyPr/>
          <a:lstStyle/>
          <a:p>
            <a:fld id="{EBC6EA2C-3AB7-40A8-AA93-0DF13FD9809C}" type="datetimeFigureOut">
              <a:rPr lang="nl-NL" smtClean="0"/>
              <a:t>5-6-2024</a:t>
            </a:fld>
            <a:endParaRPr lang="nl-NL"/>
          </a:p>
        </p:txBody>
      </p:sp>
      <p:sp>
        <p:nvSpPr>
          <p:cNvPr id="8" name="Tijdelijke aanduiding voor voettekst 7">
            <a:extLst>
              <a:ext uri="{FF2B5EF4-FFF2-40B4-BE49-F238E27FC236}">
                <a16:creationId xmlns:a16="http://schemas.microsoft.com/office/drawing/2014/main" id="{1A37A2FE-F814-42C0-8F9D-D5D39BC32F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C7C3047-E5FC-48E0-B414-2AFD7D956E18}"/>
              </a:ext>
            </a:extLst>
          </p:cNvPr>
          <p:cNvSpPr>
            <a:spLocks noGrp="1"/>
          </p:cNvSpPr>
          <p:nvPr>
            <p:ph type="sldNum" sz="quarter" idx="12"/>
          </p:nvPr>
        </p:nvSpPr>
        <p:spPr/>
        <p:txBody>
          <a:bodyPr/>
          <a:lstStyle/>
          <a:p>
            <a:fld id="{94E8C086-9261-46A1-847D-AFFFD7C1BAFE}" type="slidenum">
              <a:rPr lang="nl-NL" smtClean="0"/>
              <a:t>‹nr.›</a:t>
            </a:fld>
            <a:endParaRPr lang="nl-NL"/>
          </a:p>
        </p:txBody>
      </p:sp>
    </p:spTree>
    <p:extLst>
      <p:ext uri="{BB962C8B-B14F-4D97-AF65-F5344CB8AC3E}">
        <p14:creationId xmlns:p14="http://schemas.microsoft.com/office/powerpoint/2010/main" val="381365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00893-68BF-4632-A4E9-D38726EF98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929D0BD-2483-48D7-8521-D043979EBAA9}"/>
              </a:ext>
            </a:extLst>
          </p:cNvPr>
          <p:cNvSpPr>
            <a:spLocks noGrp="1"/>
          </p:cNvSpPr>
          <p:nvPr>
            <p:ph type="dt" sz="half" idx="10"/>
          </p:nvPr>
        </p:nvSpPr>
        <p:spPr/>
        <p:txBody>
          <a:bodyPr/>
          <a:lstStyle/>
          <a:p>
            <a:fld id="{EBC6EA2C-3AB7-40A8-AA93-0DF13FD9809C}" type="datetimeFigureOut">
              <a:rPr lang="nl-NL" smtClean="0"/>
              <a:t>5-6-2024</a:t>
            </a:fld>
            <a:endParaRPr lang="nl-NL"/>
          </a:p>
        </p:txBody>
      </p:sp>
      <p:sp>
        <p:nvSpPr>
          <p:cNvPr id="4" name="Tijdelijke aanduiding voor voettekst 3">
            <a:extLst>
              <a:ext uri="{FF2B5EF4-FFF2-40B4-BE49-F238E27FC236}">
                <a16:creationId xmlns:a16="http://schemas.microsoft.com/office/drawing/2014/main" id="{BB4DA7A8-144A-4C75-97AA-BDAE9A1DCC9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78CE088-50E8-4B62-8D4B-A55EAE67AB4C}"/>
              </a:ext>
            </a:extLst>
          </p:cNvPr>
          <p:cNvSpPr>
            <a:spLocks noGrp="1"/>
          </p:cNvSpPr>
          <p:nvPr>
            <p:ph type="sldNum" sz="quarter" idx="12"/>
          </p:nvPr>
        </p:nvSpPr>
        <p:spPr/>
        <p:txBody>
          <a:bodyPr/>
          <a:lstStyle/>
          <a:p>
            <a:fld id="{94E8C086-9261-46A1-847D-AFFFD7C1BAFE}" type="slidenum">
              <a:rPr lang="nl-NL" smtClean="0"/>
              <a:t>‹nr.›</a:t>
            </a:fld>
            <a:endParaRPr lang="nl-NL"/>
          </a:p>
        </p:txBody>
      </p:sp>
    </p:spTree>
    <p:extLst>
      <p:ext uri="{BB962C8B-B14F-4D97-AF65-F5344CB8AC3E}">
        <p14:creationId xmlns:p14="http://schemas.microsoft.com/office/powerpoint/2010/main" val="317209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3DDFDC9-D236-40F9-944F-E33FFB7C840A}"/>
              </a:ext>
            </a:extLst>
          </p:cNvPr>
          <p:cNvSpPr>
            <a:spLocks noGrp="1"/>
          </p:cNvSpPr>
          <p:nvPr>
            <p:ph type="dt" sz="half" idx="10"/>
          </p:nvPr>
        </p:nvSpPr>
        <p:spPr/>
        <p:txBody>
          <a:bodyPr/>
          <a:lstStyle/>
          <a:p>
            <a:fld id="{EBC6EA2C-3AB7-40A8-AA93-0DF13FD9809C}" type="datetimeFigureOut">
              <a:rPr lang="nl-NL" smtClean="0"/>
              <a:t>5-6-2024</a:t>
            </a:fld>
            <a:endParaRPr lang="nl-NL"/>
          </a:p>
        </p:txBody>
      </p:sp>
      <p:sp>
        <p:nvSpPr>
          <p:cNvPr id="3" name="Tijdelijke aanduiding voor voettekst 2">
            <a:extLst>
              <a:ext uri="{FF2B5EF4-FFF2-40B4-BE49-F238E27FC236}">
                <a16:creationId xmlns:a16="http://schemas.microsoft.com/office/drawing/2014/main" id="{3A0681FB-C5B0-4648-AA03-7212CA581B2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7B49559-2F40-450B-B8D4-2FBEE87982C4}"/>
              </a:ext>
            </a:extLst>
          </p:cNvPr>
          <p:cNvSpPr>
            <a:spLocks noGrp="1"/>
          </p:cNvSpPr>
          <p:nvPr>
            <p:ph type="sldNum" sz="quarter" idx="12"/>
          </p:nvPr>
        </p:nvSpPr>
        <p:spPr/>
        <p:txBody>
          <a:bodyPr/>
          <a:lstStyle/>
          <a:p>
            <a:fld id="{94E8C086-9261-46A1-847D-AFFFD7C1BAFE}" type="slidenum">
              <a:rPr lang="nl-NL" smtClean="0"/>
              <a:t>‹nr.›</a:t>
            </a:fld>
            <a:endParaRPr lang="nl-NL"/>
          </a:p>
        </p:txBody>
      </p:sp>
    </p:spTree>
    <p:extLst>
      <p:ext uri="{BB962C8B-B14F-4D97-AF65-F5344CB8AC3E}">
        <p14:creationId xmlns:p14="http://schemas.microsoft.com/office/powerpoint/2010/main" val="255583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93CBB-7DD5-4A07-84C5-9DC0EA3CB3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14EE7F0-4BD1-4F4E-8A66-F387188C5E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CA4EDCD-6291-4521-9D30-54A5B8A50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5EE985B-C6AB-4F18-BA81-5E46C661D4F6}"/>
              </a:ext>
            </a:extLst>
          </p:cNvPr>
          <p:cNvSpPr>
            <a:spLocks noGrp="1"/>
          </p:cNvSpPr>
          <p:nvPr>
            <p:ph type="dt" sz="half" idx="10"/>
          </p:nvPr>
        </p:nvSpPr>
        <p:spPr/>
        <p:txBody>
          <a:bodyPr/>
          <a:lstStyle/>
          <a:p>
            <a:fld id="{EBC6EA2C-3AB7-40A8-AA93-0DF13FD9809C}" type="datetimeFigureOut">
              <a:rPr lang="nl-NL" smtClean="0"/>
              <a:t>5-6-2024</a:t>
            </a:fld>
            <a:endParaRPr lang="nl-NL"/>
          </a:p>
        </p:txBody>
      </p:sp>
      <p:sp>
        <p:nvSpPr>
          <p:cNvPr id="6" name="Tijdelijke aanduiding voor voettekst 5">
            <a:extLst>
              <a:ext uri="{FF2B5EF4-FFF2-40B4-BE49-F238E27FC236}">
                <a16:creationId xmlns:a16="http://schemas.microsoft.com/office/drawing/2014/main" id="{71D906BD-14EB-466B-A070-A252217EB50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542850-EC2B-4206-867E-9EFB506D6EDF}"/>
              </a:ext>
            </a:extLst>
          </p:cNvPr>
          <p:cNvSpPr>
            <a:spLocks noGrp="1"/>
          </p:cNvSpPr>
          <p:nvPr>
            <p:ph type="sldNum" sz="quarter" idx="12"/>
          </p:nvPr>
        </p:nvSpPr>
        <p:spPr/>
        <p:txBody>
          <a:bodyPr/>
          <a:lstStyle/>
          <a:p>
            <a:fld id="{94E8C086-9261-46A1-847D-AFFFD7C1BAFE}" type="slidenum">
              <a:rPr lang="nl-NL" smtClean="0"/>
              <a:t>‹nr.›</a:t>
            </a:fld>
            <a:endParaRPr lang="nl-NL"/>
          </a:p>
        </p:txBody>
      </p:sp>
    </p:spTree>
    <p:extLst>
      <p:ext uri="{BB962C8B-B14F-4D97-AF65-F5344CB8AC3E}">
        <p14:creationId xmlns:p14="http://schemas.microsoft.com/office/powerpoint/2010/main" val="164759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02046-7460-49D8-8711-B3E32566358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96EF23B-707E-4EDB-8E13-4485651E86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15814F0-5CEC-45CF-94CB-FE2F8C723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FF9BE91-5CEC-4622-8345-9AAC22DE6FB1}"/>
              </a:ext>
            </a:extLst>
          </p:cNvPr>
          <p:cNvSpPr>
            <a:spLocks noGrp="1"/>
          </p:cNvSpPr>
          <p:nvPr>
            <p:ph type="dt" sz="half" idx="10"/>
          </p:nvPr>
        </p:nvSpPr>
        <p:spPr/>
        <p:txBody>
          <a:bodyPr/>
          <a:lstStyle/>
          <a:p>
            <a:fld id="{EBC6EA2C-3AB7-40A8-AA93-0DF13FD9809C}" type="datetimeFigureOut">
              <a:rPr lang="nl-NL" smtClean="0"/>
              <a:t>5-6-2024</a:t>
            </a:fld>
            <a:endParaRPr lang="nl-NL"/>
          </a:p>
        </p:txBody>
      </p:sp>
      <p:sp>
        <p:nvSpPr>
          <p:cNvPr id="6" name="Tijdelijke aanduiding voor voettekst 5">
            <a:extLst>
              <a:ext uri="{FF2B5EF4-FFF2-40B4-BE49-F238E27FC236}">
                <a16:creationId xmlns:a16="http://schemas.microsoft.com/office/drawing/2014/main" id="{342B2203-28EC-4773-8A0A-E1FA1B568C5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2F5F18-0BCF-4A50-A5AF-13DC8F256BDE}"/>
              </a:ext>
            </a:extLst>
          </p:cNvPr>
          <p:cNvSpPr>
            <a:spLocks noGrp="1"/>
          </p:cNvSpPr>
          <p:nvPr>
            <p:ph type="sldNum" sz="quarter" idx="12"/>
          </p:nvPr>
        </p:nvSpPr>
        <p:spPr/>
        <p:txBody>
          <a:bodyPr/>
          <a:lstStyle/>
          <a:p>
            <a:fld id="{94E8C086-9261-46A1-847D-AFFFD7C1BAFE}" type="slidenum">
              <a:rPr lang="nl-NL" smtClean="0"/>
              <a:t>‹nr.›</a:t>
            </a:fld>
            <a:endParaRPr lang="nl-NL"/>
          </a:p>
        </p:txBody>
      </p:sp>
    </p:spTree>
    <p:extLst>
      <p:ext uri="{BB962C8B-B14F-4D97-AF65-F5344CB8AC3E}">
        <p14:creationId xmlns:p14="http://schemas.microsoft.com/office/powerpoint/2010/main" val="156660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A8AE10E-826E-4470-81BE-4EB550EE8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5C26242-5FF5-4A97-ADF3-B712298752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9F7129-8EA9-441A-BAF9-394092291E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6EA2C-3AB7-40A8-AA93-0DF13FD9809C}" type="datetimeFigureOut">
              <a:rPr lang="nl-NL" smtClean="0"/>
              <a:t>5-6-2024</a:t>
            </a:fld>
            <a:endParaRPr lang="nl-NL"/>
          </a:p>
        </p:txBody>
      </p:sp>
      <p:sp>
        <p:nvSpPr>
          <p:cNvPr id="5" name="Tijdelijke aanduiding voor voettekst 4">
            <a:extLst>
              <a:ext uri="{FF2B5EF4-FFF2-40B4-BE49-F238E27FC236}">
                <a16:creationId xmlns:a16="http://schemas.microsoft.com/office/drawing/2014/main" id="{B7D793A5-5839-494D-B8D7-4A6BB76019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2455BA3-6626-44B6-84B7-EBA734467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8C086-9261-46A1-847D-AFFFD7C1BAFE}" type="slidenum">
              <a:rPr lang="nl-NL" smtClean="0"/>
              <a:t>‹nr.›</a:t>
            </a:fld>
            <a:endParaRPr lang="nl-NL"/>
          </a:p>
        </p:txBody>
      </p:sp>
    </p:spTree>
    <p:extLst>
      <p:ext uri="{BB962C8B-B14F-4D97-AF65-F5344CB8AC3E}">
        <p14:creationId xmlns:p14="http://schemas.microsoft.com/office/powerpoint/2010/main" val="308733740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vng.nl/artikelen/overzicht-energietransitie-in-de-gebouwde-omgevin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sg.uu.nl/artikelen/2022/03/hoe-onze-onstilbare-grondstofhonger-de-energietransitie-belemmer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google.com/search?sca_esv=9d92ab9a6316ea64&amp;sca_upv=1&amp;q=energie+en+grondstof+transitie&amp;tbm=vid&amp;source=lnms&amp;sa=X&amp;ved=2ahUKEwj0qOOFkIiGAxV-_rsIHVBfB9IQ0pQJegQICRAB&amp;biw=1488&amp;bih=742&amp;dpr=1.25#fpstate=ive&amp;vld=cid:e47d2598,vid:ysIzPsQMBP4,st:0"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lessonup.com/app/default/teach/CkgkdjD6kycKjfsBw/bYLTdfvgHSxMpyf7f/#bYLTdfvgHSxMpyf7f-idx=0&amp;bYLTdfvgHSxMpyf7f-total=0"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sg.uu.nl/video/2022/02/hoe-stillen-we-onze-grondstofhong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Slide Background">
            <a:extLst>
              <a:ext uri="{FF2B5EF4-FFF2-40B4-BE49-F238E27FC236}">
                <a16:creationId xmlns:a16="http://schemas.microsoft.com/office/drawing/2014/main" id="{AA857166-A416-4C5E-8AA9-5D5D1E13D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33" name="Rectangle 1032">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0"/>
            <a:ext cx="4617491" cy="6858000"/>
          </a:xfrm>
          <a:prstGeom prst="rect">
            <a:avLst/>
          </a:prstGeom>
          <a:ln>
            <a:noFill/>
          </a:ln>
          <a:effectLst>
            <a:outerShdw blurRad="203200" dist="88900" dir="21540000" sx="94000" sy="94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Rectangle 1034">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1"/>
            <a:ext cx="4617491" cy="5136739"/>
          </a:xfrm>
          <a:prstGeom prst="rect">
            <a:avLst/>
          </a:prstGeom>
          <a:ln>
            <a:noFill/>
          </a:ln>
          <a:effectLst>
            <a:outerShdw blurRad="177800" dist="1016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CFDAC45-8B40-AC4B-1664-6DC18F27F47B}"/>
              </a:ext>
            </a:extLst>
          </p:cNvPr>
          <p:cNvSpPr>
            <a:spLocks noGrp="1"/>
          </p:cNvSpPr>
          <p:nvPr>
            <p:ph type="title"/>
          </p:nvPr>
        </p:nvSpPr>
        <p:spPr>
          <a:xfrm>
            <a:off x="471649" y="-514865"/>
            <a:ext cx="4727496" cy="3988585"/>
          </a:xfrm>
        </p:spPr>
        <p:txBody>
          <a:bodyPr vert="horz" lIns="91440" tIns="45720" rIns="91440" bIns="45720" rtlCol="0" anchor="ctr">
            <a:normAutofit/>
          </a:bodyPr>
          <a:lstStyle/>
          <a:p>
            <a:r>
              <a:rPr lang="en-US" sz="4800" b="1" kern="1200" dirty="0" err="1">
                <a:solidFill>
                  <a:schemeClr val="tx1"/>
                </a:solidFill>
                <a:latin typeface="+mj-lt"/>
                <a:ea typeface="+mj-ea"/>
                <a:cs typeface="+mj-cs"/>
              </a:rPr>
              <a:t>Energietransitie</a:t>
            </a:r>
            <a:r>
              <a:rPr lang="en-US" sz="4800" b="1" kern="1200" dirty="0">
                <a:solidFill>
                  <a:schemeClr val="tx1"/>
                </a:solidFill>
                <a:latin typeface="+mj-lt"/>
                <a:ea typeface="+mj-ea"/>
                <a:cs typeface="+mj-cs"/>
              </a:rPr>
              <a:t>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&amp; </a:t>
            </a:r>
            <a:r>
              <a:rPr lang="en-US" sz="4800" b="1" kern="1200" dirty="0" err="1">
                <a:solidFill>
                  <a:schemeClr val="tx1"/>
                </a:solidFill>
                <a:latin typeface="+mj-lt"/>
                <a:ea typeface="+mj-ea"/>
                <a:cs typeface="+mj-cs"/>
              </a:rPr>
              <a:t>Grondstoftransitie</a:t>
            </a:r>
            <a:endParaRPr lang="en-US" sz="4800" b="1" kern="1200" dirty="0">
              <a:solidFill>
                <a:schemeClr val="tx1"/>
              </a:solidFill>
              <a:latin typeface="+mj-lt"/>
              <a:ea typeface="+mj-ea"/>
              <a:cs typeface="+mj-cs"/>
            </a:endParaRPr>
          </a:p>
        </p:txBody>
      </p:sp>
      <p:pic>
        <p:nvPicPr>
          <p:cNvPr id="1026" name="Picture 2" descr="Overzicht energietransitie in de gebouwde omgeving | VNG">
            <a:extLst>
              <a:ext uri="{FF2B5EF4-FFF2-40B4-BE49-F238E27FC236}">
                <a16:creationId xmlns:a16="http://schemas.microsoft.com/office/drawing/2014/main" id="{02B63E30-5132-6876-DB9D-2C553047BBB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199145" y="618865"/>
            <a:ext cx="6409958" cy="570971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17DA86AC-44CA-2B26-61E4-897857F3369E}"/>
              </a:ext>
            </a:extLst>
          </p:cNvPr>
          <p:cNvSpPr txBox="1"/>
          <p:nvPr/>
        </p:nvSpPr>
        <p:spPr>
          <a:xfrm>
            <a:off x="6095998" y="6488668"/>
            <a:ext cx="6155634" cy="369332"/>
          </a:xfrm>
          <a:prstGeom prst="rect">
            <a:avLst/>
          </a:prstGeom>
          <a:noFill/>
        </p:spPr>
        <p:txBody>
          <a:bodyPr wrap="square">
            <a:spAutoFit/>
          </a:bodyPr>
          <a:lstStyle/>
          <a:p>
            <a:r>
              <a:rPr lang="nl-NL" dirty="0">
                <a:hlinkClick r:id="rId4"/>
              </a:rPr>
              <a:t>Overzicht energietransitie in de gebouwde omgeving | VNG</a:t>
            </a:r>
            <a:endParaRPr lang="nl-NL" dirty="0"/>
          </a:p>
        </p:txBody>
      </p:sp>
    </p:spTree>
    <p:extLst>
      <p:ext uri="{BB962C8B-B14F-4D97-AF65-F5344CB8AC3E}">
        <p14:creationId xmlns:p14="http://schemas.microsoft.com/office/powerpoint/2010/main" val="333711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45A5F057-EEE1-8971-F86C-4FC2502DE723}"/>
              </a:ext>
            </a:extLst>
          </p:cNvPr>
          <p:cNvSpPr>
            <a:spLocks noGrp="1"/>
          </p:cNvSpPr>
          <p:nvPr>
            <p:ph type="title"/>
          </p:nvPr>
        </p:nvSpPr>
        <p:spPr>
          <a:xfrm>
            <a:off x="268356" y="165997"/>
            <a:ext cx="7669696" cy="1325563"/>
          </a:xfrm>
        </p:spPr>
        <p:txBody>
          <a:bodyPr/>
          <a:lstStyle/>
          <a:p>
            <a:r>
              <a:rPr lang="nl-NL" b="1" dirty="0"/>
              <a:t>SSI opdracht: </a:t>
            </a:r>
            <a:r>
              <a:rPr lang="nl-NL" b="1" dirty="0" err="1"/>
              <a:t>think</a:t>
            </a:r>
            <a:r>
              <a:rPr lang="nl-NL" b="1" dirty="0"/>
              <a:t> pair share</a:t>
            </a:r>
          </a:p>
        </p:txBody>
      </p:sp>
      <p:sp>
        <p:nvSpPr>
          <p:cNvPr id="13" name="Tekstvak 12">
            <a:extLst>
              <a:ext uri="{FF2B5EF4-FFF2-40B4-BE49-F238E27FC236}">
                <a16:creationId xmlns:a16="http://schemas.microsoft.com/office/drawing/2014/main" id="{1D32B1B8-677D-E47E-7F2C-2F8503E90D3A}"/>
              </a:ext>
            </a:extLst>
          </p:cNvPr>
          <p:cNvSpPr txBox="1"/>
          <p:nvPr/>
        </p:nvSpPr>
        <p:spPr>
          <a:xfrm>
            <a:off x="8269357" y="4187605"/>
            <a:ext cx="2955234" cy="1477328"/>
          </a:xfrm>
          <a:prstGeom prst="rect">
            <a:avLst/>
          </a:prstGeom>
          <a:noFill/>
        </p:spPr>
        <p:txBody>
          <a:bodyPr wrap="square">
            <a:spAutoFit/>
          </a:bodyPr>
          <a:lstStyle/>
          <a:p>
            <a:r>
              <a:rPr lang="nl-NL" dirty="0">
                <a:hlinkClick r:id="rId3"/>
              </a:rPr>
              <a:t>Hoe onze onstilbare grondstofhonger de energietransitie belemmert – </a:t>
            </a:r>
            <a:r>
              <a:rPr lang="nl-NL" dirty="0" err="1">
                <a:hlinkClick r:id="rId3"/>
              </a:rPr>
              <a:t>Studium</a:t>
            </a:r>
            <a:r>
              <a:rPr lang="nl-NL" dirty="0">
                <a:hlinkClick r:id="rId3"/>
              </a:rPr>
              <a:t> Generale Universiteit Utrecht (uu.nl)</a:t>
            </a:r>
            <a:endParaRPr lang="nl-NL" dirty="0"/>
          </a:p>
        </p:txBody>
      </p:sp>
      <p:pic>
        <p:nvPicPr>
          <p:cNvPr id="16" name="Afbeelding 15">
            <a:extLst>
              <a:ext uri="{FF2B5EF4-FFF2-40B4-BE49-F238E27FC236}">
                <a16:creationId xmlns:a16="http://schemas.microsoft.com/office/drawing/2014/main" id="{6E6CA471-68EE-238B-DE41-C77A58CA71E9}"/>
              </a:ext>
            </a:extLst>
          </p:cNvPr>
          <p:cNvPicPr>
            <a:picLocks noChangeAspect="1"/>
          </p:cNvPicPr>
          <p:nvPr/>
        </p:nvPicPr>
        <p:blipFill>
          <a:blip r:embed="rId4"/>
          <a:stretch>
            <a:fillRect/>
          </a:stretch>
        </p:blipFill>
        <p:spPr>
          <a:xfrm>
            <a:off x="8083831" y="649275"/>
            <a:ext cx="3538330" cy="3538330"/>
          </a:xfrm>
          <a:prstGeom prst="rect">
            <a:avLst/>
          </a:prstGeom>
        </p:spPr>
      </p:pic>
      <p:sp>
        <p:nvSpPr>
          <p:cNvPr id="20" name="Tijdelijke aanduiding voor inhoud 19">
            <a:extLst>
              <a:ext uri="{FF2B5EF4-FFF2-40B4-BE49-F238E27FC236}">
                <a16:creationId xmlns:a16="http://schemas.microsoft.com/office/drawing/2014/main" id="{76C07F80-DDC8-1698-A19E-F9B317D06628}"/>
              </a:ext>
            </a:extLst>
          </p:cNvPr>
          <p:cNvSpPr>
            <a:spLocks noGrp="1"/>
          </p:cNvSpPr>
          <p:nvPr>
            <p:ph idx="1"/>
          </p:nvPr>
        </p:nvSpPr>
        <p:spPr>
          <a:xfrm>
            <a:off x="268356" y="1491560"/>
            <a:ext cx="7815475" cy="4351338"/>
          </a:xfrm>
        </p:spPr>
        <p:txBody>
          <a:bodyPr>
            <a:normAutofit fontScale="77500" lnSpcReduction="20000"/>
          </a:bodyPr>
          <a:lstStyle/>
          <a:p>
            <a:r>
              <a:rPr lang="nl-NL" sz="3100" dirty="0"/>
              <a:t>Maak een groep van vier.</a:t>
            </a:r>
          </a:p>
          <a:p>
            <a:endParaRPr lang="nl-NL" sz="3100" dirty="0"/>
          </a:p>
          <a:p>
            <a:r>
              <a:rPr lang="nl-NL" sz="3100" dirty="0"/>
              <a:t>Bekijk het artikel en bedenk een ethisch of maatschappelijk probleem bij het onderwerp:  </a:t>
            </a:r>
          </a:p>
          <a:p>
            <a:pPr marL="0" indent="0">
              <a:buNone/>
            </a:pPr>
            <a:r>
              <a:rPr lang="nl-NL" sz="3100" i="1" kern="100" dirty="0">
                <a:latin typeface="Aptos" panose="020B0004020202020204" pitchFamily="34" charset="0"/>
                <a:cs typeface="Times New Roman" panose="02020603050405020304" pitchFamily="18" charset="0"/>
              </a:rPr>
              <a:t>‘e</a:t>
            </a:r>
            <a:r>
              <a:rPr lang="nl-NL" sz="3100" i="1" kern="100" dirty="0">
                <a:effectLst/>
                <a:latin typeface="Aptos" panose="020B0004020202020204" pitchFamily="34" charset="0"/>
                <a:ea typeface="Aptos" panose="020B0004020202020204" pitchFamily="34" charset="0"/>
                <a:cs typeface="Times New Roman" panose="02020603050405020304" pitchFamily="18" charset="0"/>
              </a:rPr>
              <a:t>r is een wereldwijd tekort aan kritieke materialen’</a:t>
            </a:r>
            <a:endParaRPr lang="nl-NL" sz="3100" i="1" dirty="0"/>
          </a:p>
          <a:p>
            <a:pPr marL="0" indent="0">
              <a:buNone/>
            </a:pPr>
            <a:endParaRPr lang="nl-NL" dirty="0"/>
          </a:p>
          <a:p>
            <a:pPr marL="0" indent="0">
              <a:buNone/>
            </a:pPr>
            <a:endParaRPr lang="nl-NL" dirty="0"/>
          </a:p>
          <a:p>
            <a:pPr marL="0" indent="0">
              <a:buNone/>
            </a:pPr>
            <a:endParaRPr lang="nl-NL" dirty="0"/>
          </a:p>
          <a:p>
            <a:r>
              <a:rPr lang="nl-NL" sz="3100" dirty="0"/>
              <a:t>Werk het werkblad verder uit</a:t>
            </a:r>
          </a:p>
          <a:p>
            <a:endParaRPr lang="nl-NL" dirty="0"/>
          </a:p>
          <a:p>
            <a:endParaRPr lang="nl-NL" dirty="0"/>
          </a:p>
          <a:p>
            <a:r>
              <a:rPr lang="nl-NL" sz="3100" dirty="0"/>
              <a:t>Deel als groep je mening met de klas</a:t>
            </a:r>
          </a:p>
          <a:p>
            <a:endParaRPr lang="nl-NL" dirty="0"/>
          </a:p>
        </p:txBody>
      </p:sp>
      <p:sp>
        <p:nvSpPr>
          <p:cNvPr id="4" name="Tekstvak 3">
            <a:extLst>
              <a:ext uri="{FF2B5EF4-FFF2-40B4-BE49-F238E27FC236}">
                <a16:creationId xmlns:a16="http://schemas.microsoft.com/office/drawing/2014/main" id="{467C42A6-DBAF-E314-24ED-2FF56F853CE6}"/>
              </a:ext>
            </a:extLst>
          </p:cNvPr>
          <p:cNvSpPr txBox="1"/>
          <p:nvPr/>
        </p:nvSpPr>
        <p:spPr>
          <a:xfrm>
            <a:off x="2452684" y="3340157"/>
            <a:ext cx="1148940" cy="400110"/>
          </a:xfrm>
          <a:prstGeom prst="rect">
            <a:avLst/>
          </a:prstGeom>
          <a:noFill/>
        </p:spPr>
        <p:txBody>
          <a:bodyPr wrap="square">
            <a:spAutoFit/>
          </a:bodyPr>
          <a:lstStyle/>
          <a:p>
            <a:r>
              <a:rPr lang="nl-NL" sz="2000" b="1" i="1" dirty="0" err="1">
                <a:solidFill>
                  <a:srgbClr val="FF0000"/>
                </a:solidFill>
              </a:rPr>
              <a:t>Explore</a:t>
            </a:r>
            <a:endParaRPr lang="nl-NL" sz="2000" dirty="0">
              <a:solidFill>
                <a:srgbClr val="FF0000"/>
              </a:solidFill>
            </a:endParaRPr>
          </a:p>
        </p:txBody>
      </p:sp>
      <p:sp>
        <p:nvSpPr>
          <p:cNvPr id="5" name="Tekstvak 4">
            <a:extLst>
              <a:ext uri="{FF2B5EF4-FFF2-40B4-BE49-F238E27FC236}">
                <a16:creationId xmlns:a16="http://schemas.microsoft.com/office/drawing/2014/main" id="{549746D6-D71A-B656-D164-7C5CA62BBD43}"/>
              </a:ext>
            </a:extLst>
          </p:cNvPr>
          <p:cNvSpPr txBox="1"/>
          <p:nvPr/>
        </p:nvSpPr>
        <p:spPr>
          <a:xfrm>
            <a:off x="2470170" y="4695435"/>
            <a:ext cx="1633034" cy="400110"/>
          </a:xfrm>
          <a:prstGeom prst="rect">
            <a:avLst/>
          </a:prstGeom>
          <a:noFill/>
        </p:spPr>
        <p:txBody>
          <a:bodyPr wrap="square">
            <a:spAutoFit/>
          </a:bodyPr>
          <a:lstStyle/>
          <a:p>
            <a:r>
              <a:rPr lang="nl-NL" sz="2000" b="1" i="1" dirty="0" err="1">
                <a:solidFill>
                  <a:srgbClr val="FF0000"/>
                </a:solidFill>
              </a:rPr>
              <a:t>Eleborate</a:t>
            </a:r>
            <a:endParaRPr lang="nl-NL" sz="2000" dirty="0">
              <a:solidFill>
                <a:srgbClr val="FF0000"/>
              </a:solidFill>
            </a:endParaRPr>
          </a:p>
        </p:txBody>
      </p:sp>
      <p:sp>
        <p:nvSpPr>
          <p:cNvPr id="6" name="Tekstvak 5">
            <a:extLst>
              <a:ext uri="{FF2B5EF4-FFF2-40B4-BE49-F238E27FC236}">
                <a16:creationId xmlns:a16="http://schemas.microsoft.com/office/drawing/2014/main" id="{2A46EADC-58F4-8495-2BAE-821260ABEF7F}"/>
              </a:ext>
            </a:extLst>
          </p:cNvPr>
          <p:cNvSpPr txBox="1"/>
          <p:nvPr/>
        </p:nvSpPr>
        <p:spPr>
          <a:xfrm>
            <a:off x="2452684" y="5819882"/>
            <a:ext cx="1633034" cy="400110"/>
          </a:xfrm>
          <a:prstGeom prst="rect">
            <a:avLst/>
          </a:prstGeom>
          <a:noFill/>
        </p:spPr>
        <p:txBody>
          <a:bodyPr wrap="square">
            <a:spAutoFit/>
          </a:bodyPr>
          <a:lstStyle/>
          <a:p>
            <a:r>
              <a:rPr lang="nl-NL" sz="2000" b="1" i="1" dirty="0" err="1">
                <a:solidFill>
                  <a:srgbClr val="FF0000"/>
                </a:solidFill>
              </a:rPr>
              <a:t>Evaluate</a:t>
            </a:r>
            <a:endParaRPr lang="nl-NL" sz="2000" dirty="0">
              <a:solidFill>
                <a:srgbClr val="FF0000"/>
              </a:solidFill>
            </a:endParaRPr>
          </a:p>
        </p:txBody>
      </p:sp>
    </p:spTree>
    <p:extLst>
      <p:ext uri="{BB962C8B-B14F-4D97-AF65-F5344CB8AC3E}">
        <p14:creationId xmlns:p14="http://schemas.microsoft.com/office/powerpoint/2010/main" val="284220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0619512-1272-CE47-56AC-1638EF419940}"/>
              </a:ext>
            </a:extLst>
          </p:cNvPr>
          <p:cNvPicPr>
            <a:picLocks noChangeAspect="1"/>
          </p:cNvPicPr>
          <p:nvPr/>
        </p:nvPicPr>
        <p:blipFill rotWithShape="1">
          <a:blip r:embed="rId3"/>
          <a:srcRect l="36397" t="24314" r="35919" b="8236"/>
          <a:stretch/>
        </p:blipFill>
        <p:spPr>
          <a:xfrm>
            <a:off x="3308132" y="70559"/>
            <a:ext cx="5889656" cy="6727873"/>
          </a:xfrm>
          <a:prstGeom prst="rect">
            <a:avLst/>
          </a:prstGeom>
        </p:spPr>
      </p:pic>
      <p:sp>
        <p:nvSpPr>
          <p:cNvPr id="6" name="Tekstvak 5">
            <a:extLst>
              <a:ext uri="{FF2B5EF4-FFF2-40B4-BE49-F238E27FC236}">
                <a16:creationId xmlns:a16="http://schemas.microsoft.com/office/drawing/2014/main" id="{41D6934A-3E2A-F0E7-48C9-83C006F1E071}"/>
              </a:ext>
            </a:extLst>
          </p:cNvPr>
          <p:cNvSpPr txBox="1"/>
          <p:nvPr/>
        </p:nvSpPr>
        <p:spPr>
          <a:xfrm>
            <a:off x="318051" y="211829"/>
            <a:ext cx="10157207" cy="523220"/>
          </a:xfrm>
          <a:prstGeom prst="rect">
            <a:avLst/>
          </a:prstGeom>
          <a:noFill/>
        </p:spPr>
        <p:txBody>
          <a:bodyPr wrap="square">
            <a:spAutoFit/>
          </a:bodyPr>
          <a:lstStyle/>
          <a:p>
            <a:r>
              <a:rPr lang="nl-NL" sz="2800" dirty="0"/>
              <a:t>Werkblad</a:t>
            </a:r>
          </a:p>
        </p:txBody>
      </p:sp>
      <p:sp>
        <p:nvSpPr>
          <p:cNvPr id="7" name="Tekstvak 6">
            <a:extLst>
              <a:ext uri="{FF2B5EF4-FFF2-40B4-BE49-F238E27FC236}">
                <a16:creationId xmlns:a16="http://schemas.microsoft.com/office/drawing/2014/main" id="{34B74FF0-8D76-6CA2-AF20-DBD7CBB21BFA}"/>
              </a:ext>
            </a:extLst>
          </p:cNvPr>
          <p:cNvSpPr txBox="1"/>
          <p:nvPr/>
        </p:nvSpPr>
        <p:spPr>
          <a:xfrm>
            <a:off x="291312" y="1153123"/>
            <a:ext cx="2546017" cy="523220"/>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a:t>30 minuten</a:t>
            </a:r>
          </a:p>
        </p:txBody>
      </p:sp>
    </p:spTree>
    <p:extLst>
      <p:ext uri="{BB962C8B-B14F-4D97-AF65-F5344CB8AC3E}">
        <p14:creationId xmlns:p14="http://schemas.microsoft.com/office/powerpoint/2010/main" val="105913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45A5F057-EEE1-8971-F86C-4FC2502DE723}"/>
              </a:ext>
            </a:extLst>
          </p:cNvPr>
          <p:cNvSpPr>
            <a:spLocks noGrp="1"/>
          </p:cNvSpPr>
          <p:nvPr>
            <p:ph type="title"/>
          </p:nvPr>
        </p:nvSpPr>
        <p:spPr>
          <a:xfrm>
            <a:off x="430699" y="125894"/>
            <a:ext cx="5334000" cy="1708246"/>
          </a:xfrm>
        </p:spPr>
        <p:txBody>
          <a:bodyPr anchor="ctr">
            <a:normAutofit/>
          </a:bodyPr>
          <a:lstStyle/>
          <a:p>
            <a:r>
              <a:rPr lang="nl-NL" sz="4000" b="1" dirty="0"/>
              <a:t>Afsluiting</a:t>
            </a:r>
          </a:p>
        </p:txBody>
      </p:sp>
      <p:pic>
        <p:nvPicPr>
          <p:cNvPr id="2" name="Afbeelding 1">
            <a:extLst>
              <a:ext uri="{FF2B5EF4-FFF2-40B4-BE49-F238E27FC236}">
                <a16:creationId xmlns:a16="http://schemas.microsoft.com/office/drawing/2014/main" id="{9EFA291B-EABE-4418-BF85-FEAC9DEA8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609" y="960781"/>
            <a:ext cx="3758045" cy="4447390"/>
          </a:xfrm>
          <a:prstGeom prst="rect">
            <a:avLst/>
          </a:prstGeom>
        </p:spPr>
      </p:pic>
      <p:sp>
        <p:nvSpPr>
          <p:cNvPr id="3" name="Tekstvak 2">
            <a:extLst>
              <a:ext uri="{FF2B5EF4-FFF2-40B4-BE49-F238E27FC236}">
                <a16:creationId xmlns:a16="http://schemas.microsoft.com/office/drawing/2014/main" id="{BDC9E2A0-E8F7-D962-00AE-DFDC08A727E5}"/>
              </a:ext>
            </a:extLst>
          </p:cNvPr>
          <p:cNvSpPr txBox="1"/>
          <p:nvPr/>
        </p:nvSpPr>
        <p:spPr>
          <a:xfrm>
            <a:off x="8851930" y="211829"/>
            <a:ext cx="3246655" cy="523220"/>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err="1"/>
              <a:t>Reflect</a:t>
            </a:r>
            <a:r>
              <a:rPr lang="nl-NL" sz="2800" b="1" i="1" dirty="0"/>
              <a:t> 10 minuten</a:t>
            </a:r>
          </a:p>
        </p:txBody>
      </p:sp>
      <p:sp>
        <p:nvSpPr>
          <p:cNvPr id="4" name="Tijdelijke aanduiding voor inhoud 3">
            <a:extLst>
              <a:ext uri="{FF2B5EF4-FFF2-40B4-BE49-F238E27FC236}">
                <a16:creationId xmlns:a16="http://schemas.microsoft.com/office/drawing/2014/main" id="{B9020FA3-5954-4249-98B7-45CD5E0186D4}"/>
              </a:ext>
            </a:extLst>
          </p:cNvPr>
          <p:cNvSpPr>
            <a:spLocks noGrp="1"/>
          </p:cNvSpPr>
          <p:nvPr>
            <p:ph idx="1"/>
          </p:nvPr>
        </p:nvSpPr>
        <p:spPr/>
        <p:txBody>
          <a:bodyPr/>
          <a:lstStyle/>
          <a:p>
            <a:pPr marL="0" indent="0">
              <a:buNone/>
            </a:pPr>
            <a:r>
              <a:rPr lang="nl-NL" sz="3600" i="1" dirty="0"/>
              <a:t>Vul de exit card in!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63199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213F6-1599-2C38-83C3-52E80918AC68}"/>
              </a:ext>
            </a:extLst>
          </p:cNvPr>
          <p:cNvSpPr>
            <a:spLocks noGrp="1"/>
          </p:cNvSpPr>
          <p:nvPr>
            <p:ph type="title"/>
          </p:nvPr>
        </p:nvSpPr>
        <p:spPr>
          <a:xfrm>
            <a:off x="107577" y="109631"/>
            <a:ext cx="7593105" cy="872004"/>
          </a:xfrm>
        </p:spPr>
        <p:txBody>
          <a:bodyPr/>
          <a:lstStyle/>
          <a:p>
            <a:r>
              <a:rPr lang="nl-NL" b="1" i="1" dirty="0"/>
              <a:t>Feedback werkplekbegeleidster </a:t>
            </a:r>
          </a:p>
        </p:txBody>
      </p:sp>
      <p:sp>
        <p:nvSpPr>
          <p:cNvPr id="3" name="Tijdelijke aanduiding voor inhoud 2">
            <a:extLst>
              <a:ext uri="{FF2B5EF4-FFF2-40B4-BE49-F238E27FC236}">
                <a16:creationId xmlns:a16="http://schemas.microsoft.com/office/drawing/2014/main" id="{30A79981-6F27-14F7-46DD-ED97B31F630E}"/>
              </a:ext>
            </a:extLst>
          </p:cNvPr>
          <p:cNvSpPr>
            <a:spLocks noGrp="1"/>
          </p:cNvSpPr>
          <p:nvPr>
            <p:ph idx="1"/>
          </p:nvPr>
        </p:nvSpPr>
        <p:spPr>
          <a:xfrm>
            <a:off x="403412" y="1344705"/>
            <a:ext cx="10923494" cy="5195328"/>
          </a:xfrm>
        </p:spPr>
        <p:txBody>
          <a:bodyPr>
            <a:normAutofit/>
          </a:bodyPr>
          <a:lstStyle/>
          <a:p>
            <a:r>
              <a:rPr lang="nl-NL" dirty="0"/>
              <a:t>Het onderwerp is heel goed gekozen, het is een nieuw onderdeel van het havo examen en voor deze groep heel belangrijk.</a:t>
            </a:r>
          </a:p>
          <a:p>
            <a:pPr marL="0" indent="0">
              <a:buNone/>
            </a:pPr>
            <a:endParaRPr lang="nl-NL" dirty="0"/>
          </a:p>
          <a:p>
            <a:r>
              <a:rPr lang="nl-NL" dirty="0"/>
              <a:t>Dit jaar waarschijnlijk geen ruimte in het programma om deze les te geven, volgend jaar werken met jaarplanning en ruimte reserveren.</a:t>
            </a:r>
          </a:p>
          <a:p>
            <a:endParaRPr lang="nl-NL" dirty="0"/>
          </a:p>
          <a:p>
            <a:r>
              <a:rPr lang="nl-NL" dirty="0"/>
              <a:t>Laatste punt van het </a:t>
            </a:r>
            <a:r>
              <a:rPr lang="nl-NL" i="1" dirty="0" err="1"/>
              <a:t>think</a:t>
            </a:r>
            <a:r>
              <a:rPr lang="nl-NL" i="1" dirty="0"/>
              <a:t>-share-pair werkblad </a:t>
            </a:r>
            <a:r>
              <a:rPr lang="nl-NL" dirty="0"/>
              <a:t>uitbreiden, laat de leerlingen een </a:t>
            </a:r>
            <a:r>
              <a:rPr lang="nl-NL" dirty="0" err="1"/>
              <a:t>mindmap</a:t>
            </a:r>
            <a:r>
              <a:rPr lang="nl-NL" dirty="0"/>
              <a:t>/presentatie/video maken en deze aan elkaar presenteren. Leg uit wat ethisch betekent, dit begrip is niet bekend.</a:t>
            </a:r>
          </a:p>
          <a:p>
            <a:pPr marL="0" indent="0">
              <a:buNone/>
            </a:pPr>
            <a:endParaRPr lang="nl-NL" dirty="0"/>
          </a:p>
          <a:p>
            <a:r>
              <a:rPr lang="nl-NL" dirty="0"/>
              <a:t>Selecteer de stukken van de video’s die je wil laten zien.</a:t>
            </a:r>
          </a:p>
          <a:p>
            <a:endParaRPr lang="nl-NL" dirty="0"/>
          </a:p>
          <a:p>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37165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213F6-1599-2C38-83C3-52E80918AC68}"/>
              </a:ext>
            </a:extLst>
          </p:cNvPr>
          <p:cNvSpPr>
            <a:spLocks noGrp="1"/>
          </p:cNvSpPr>
          <p:nvPr>
            <p:ph type="title"/>
          </p:nvPr>
        </p:nvSpPr>
        <p:spPr/>
        <p:txBody>
          <a:bodyPr/>
          <a:lstStyle/>
          <a:p>
            <a:r>
              <a:rPr lang="nl-NL" dirty="0"/>
              <a:t>Voor welke klas</a:t>
            </a:r>
          </a:p>
        </p:txBody>
      </p:sp>
      <p:sp>
        <p:nvSpPr>
          <p:cNvPr id="3" name="Tijdelijke aanduiding voor inhoud 2">
            <a:extLst>
              <a:ext uri="{FF2B5EF4-FFF2-40B4-BE49-F238E27FC236}">
                <a16:creationId xmlns:a16="http://schemas.microsoft.com/office/drawing/2014/main" id="{30A79981-6F27-14F7-46DD-ED97B31F630E}"/>
              </a:ext>
            </a:extLst>
          </p:cNvPr>
          <p:cNvSpPr>
            <a:spLocks noGrp="1"/>
          </p:cNvSpPr>
          <p:nvPr>
            <p:ph idx="1"/>
          </p:nvPr>
        </p:nvSpPr>
        <p:spPr/>
        <p:txBody>
          <a:bodyPr>
            <a:normAutofit lnSpcReduction="10000"/>
          </a:bodyPr>
          <a:lstStyle/>
          <a:p>
            <a:r>
              <a:rPr lang="nl-NL" dirty="0"/>
              <a:t>Natuurkunde 4 havo.</a:t>
            </a:r>
          </a:p>
          <a:p>
            <a:pPr marL="0" indent="0">
              <a:buNone/>
            </a:pPr>
            <a:endParaRPr lang="nl-NL" dirty="0"/>
          </a:p>
          <a:p>
            <a:r>
              <a:rPr lang="nl-NL" dirty="0"/>
              <a:t>Voorkennis:</a:t>
            </a:r>
          </a:p>
          <a:p>
            <a:pPr lvl="1"/>
            <a:r>
              <a:rPr lang="nl-NL" dirty="0"/>
              <a:t>Hoofdstuk 5 Warmte en temperatuur </a:t>
            </a:r>
            <a:r>
              <a:rPr lang="nl-NL" dirty="0">
                <a:effectLst/>
                <a:latin typeface="Calibri" panose="020F0502020204030204" pitchFamily="34" charset="0"/>
                <a:ea typeface="Calibri" panose="020F0502020204030204" pitchFamily="34" charset="0"/>
                <a:cs typeface="Calibri" panose="020F0502020204030204" pitchFamily="34" charset="0"/>
              </a:rPr>
              <a:t>(Systematische natuurkunde) </a:t>
            </a:r>
          </a:p>
          <a:p>
            <a:pPr lvl="1"/>
            <a:r>
              <a:rPr lang="nl-NL" dirty="0"/>
              <a:t>Hoofdstuk 6 Elektriciteit, eerste vijf paragraven  </a:t>
            </a:r>
            <a:r>
              <a:rPr lang="nl-NL" dirty="0">
                <a:effectLst/>
                <a:latin typeface="Calibri" panose="020F0502020204030204" pitchFamily="34" charset="0"/>
                <a:ea typeface="Calibri" panose="020F0502020204030204" pitchFamily="34" charset="0"/>
                <a:cs typeface="Calibri" panose="020F0502020204030204" pitchFamily="34" charset="0"/>
              </a:rPr>
              <a:t>(Systematische natuurkunde)</a:t>
            </a:r>
          </a:p>
          <a:p>
            <a:pPr marL="457200" lvl="1" indent="0">
              <a:buNone/>
            </a:pPr>
            <a:r>
              <a:rPr lang="nl-NL" dirty="0">
                <a:effectLst/>
                <a:latin typeface="Calibri" panose="020F0502020204030204" pitchFamily="34" charset="0"/>
                <a:ea typeface="Calibri" panose="020F0502020204030204" pitchFamily="34" charset="0"/>
                <a:cs typeface="Calibri" panose="020F0502020204030204" pitchFamily="34" charset="0"/>
              </a:rPr>
              <a:t> </a:t>
            </a:r>
          </a:p>
          <a:p>
            <a:r>
              <a:rPr lang="nl-NL" sz="2400" dirty="0"/>
              <a:t>Deze lesstof is onderdeel van het nieuwe centrale examen en de PTA toets aan het eind van het schooljaar</a:t>
            </a:r>
          </a:p>
          <a:p>
            <a:pPr marL="0" indent="0">
              <a:buNone/>
            </a:pPr>
            <a:endParaRPr lang="nl-NL" sz="2400" dirty="0"/>
          </a:p>
          <a:p>
            <a:r>
              <a:rPr lang="nl-NL" sz="2400" dirty="0"/>
              <a:t>Het maatschappelijke/ethische stuk valt onder burgerschap.</a:t>
            </a:r>
          </a:p>
          <a:p>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20041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3FB59B8-DD72-25A3-B210-F8B274D21AF8}"/>
              </a:ext>
            </a:extLst>
          </p:cNvPr>
          <p:cNvPicPr>
            <a:picLocks noChangeAspect="1"/>
          </p:cNvPicPr>
          <p:nvPr/>
        </p:nvPicPr>
        <p:blipFill rotWithShape="1">
          <a:blip r:embed="rId3"/>
          <a:srcRect l="5218" t="16198" r="35109" b="23092"/>
          <a:stretch/>
        </p:blipFill>
        <p:spPr>
          <a:xfrm>
            <a:off x="597956" y="390505"/>
            <a:ext cx="10996087" cy="6368533"/>
          </a:xfrm>
          <a:prstGeom prst="rect">
            <a:avLst/>
          </a:prstGeom>
        </p:spPr>
      </p:pic>
      <p:sp>
        <p:nvSpPr>
          <p:cNvPr id="11" name="Tekstvak 10">
            <a:extLst>
              <a:ext uri="{FF2B5EF4-FFF2-40B4-BE49-F238E27FC236}">
                <a16:creationId xmlns:a16="http://schemas.microsoft.com/office/drawing/2014/main" id="{01142C0A-8EF4-A730-4A39-9351A7FD91A0}"/>
              </a:ext>
            </a:extLst>
          </p:cNvPr>
          <p:cNvSpPr txBox="1"/>
          <p:nvPr/>
        </p:nvSpPr>
        <p:spPr>
          <a:xfrm>
            <a:off x="390186" y="729058"/>
            <a:ext cx="6096000" cy="369332"/>
          </a:xfrm>
          <a:prstGeom prst="rect">
            <a:avLst/>
          </a:prstGeom>
          <a:noFill/>
        </p:spPr>
        <p:txBody>
          <a:bodyPr wrap="square">
            <a:spAutoFit/>
          </a:bodyPr>
          <a:lstStyle/>
          <a:p>
            <a:r>
              <a:rPr lang="nl-NL" dirty="0">
                <a:hlinkClick r:id="rId4"/>
              </a:rPr>
              <a:t>energie en grondstof transitie - Google Zoeken</a:t>
            </a:r>
            <a:endParaRPr lang="nl-NL" dirty="0"/>
          </a:p>
        </p:txBody>
      </p:sp>
      <p:sp>
        <p:nvSpPr>
          <p:cNvPr id="4" name="Tekstvak 3">
            <a:extLst>
              <a:ext uri="{FF2B5EF4-FFF2-40B4-BE49-F238E27FC236}">
                <a16:creationId xmlns:a16="http://schemas.microsoft.com/office/drawing/2014/main" id="{62479D27-F0BD-4B23-E57A-A39F3D6C2E3C}"/>
              </a:ext>
            </a:extLst>
          </p:cNvPr>
          <p:cNvSpPr txBox="1"/>
          <p:nvPr/>
        </p:nvSpPr>
        <p:spPr>
          <a:xfrm>
            <a:off x="390186" y="245503"/>
            <a:ext cx="2420691" cy="523220"/>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err="1"/>
              <a:t>Engage</a:t>
            </a:r>
            <a:r>
              <a:rPr lang="nl-NL" sz="2800" b="1" i="1" dirty="0"/>
              <a:t> 5 min</a:t>
            </a:r>
          </a:p>
        </p:txBody>
      </p:sp>
    </p:spTree>
    <p:extLst>
      <p:ext uri="{BB962C8B-B14F-4D97-AF65-F5344CB8AC3E}">
        <p14:creationId xmlns:p14="http://schemas.microsoft.com/office/powerpoint/2010/main" val="26232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4"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ind, sun and water energy. - duurzame energie stockfoto's en -beelden">
            <a:extLst>
              <a:ext uri="{FF2B5EF4-FFF2-40B4-BE49-F238E27FC236}">
                <a16:creationId xmlns:a16="http://schemas.microsoft.com/office/drawing/2014/main" id="{F6BDEA6E-FFEB-D64F-7E0F-F67E5CB2B4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882"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95"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A066B173-DEE1-C9B1-C7E8-71F0B733C632}"/>
              </a:ext>
            </a:extLst>
          </p:cNvPr>
          <p:cNvSpPr txBox="1"/>
          <p:nvPr/>
        </p:nvSpPr>
        <p:spPr>
          <a:xfrm>
            <a:off x="414130" y="412198"/>
            <a:ext cx="6066183" cy="154318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err="1">
                <a:latin typeface="+mj-lt"/>
                <a:ea typeface="+mj-ea"/>
                <a:cs typeface="+mj-cs"/>
              </a:rPr>
              <a:t>Leerdoelen</a:t>
            </a:r>
            <a:r>
              <a:rPr lang="en-US" sz="2800" b="1" dirty="0">
                <a:latin typeface="+mj-lt"/>
                <a:ea typeface="+mj-ea"/>
                <a:cs typeface="+mj-cs"/>
              </a:rPr>
              <a:t>: </a:t>
            </a:r>
            <a:r>
              <a:rPr lang="en-US" sz="2800" b="1" dirty="0" err="1">
                <a:latin typeface="+mj-lt"/>
                <a:ea typeface="+mj-ea"/>
                <a:cs typeface="+mj-cs"/>
              </a:rPr>
              <a:t>na</a:t>
            </a:r>
            <a:r>
              <a:rPr lang="en-US" sz="2800" b="1" dirty="0">
                <a:latin typeface="+mj-lt"/>
                <a:ea typeface="+mj-ea"/>
                <a:cs typeface="+mj-cs"/>
              </a:rPr>
              <a:t> </a:t>
            </a:r>
            <a:r>
              <a:rPr lang="en-US" sz="2800" b="1" dirty="0" err="1">
                <a:latin typeface="+mj-lt"/>
                <a:ea typeface="+mj-ea"/>
                <a:cs typeface="+mj-cs"/>
              </a:rPr>
              <a:t>deze</a:t>
            </a:r>
            <a:r>
              <a:rPr lang="en-US" sz="2800" b="1" dirty="0">
                <a:latin typeface="+mj-lt"/>
                <a:ea typeface="+mj-ea"/>
                <a:cs typeface="+mj-cs"/>
              </a:rPr>
              <a:t> les </a:t>
            </a:r>
            <a:r>
              <a:rPr lang="en-US" sz="2800" b="1" dirty="0" err="1">
                <a:latin typeface="+mj-lt"/>
                <a:ea typeface="+mj-ea"/>
                <a:cs typeface="+mj-cs"/>
              </a:rPr>
              <a:t>kun</a:t>
            </a:r>
            <a:r>
              <a:rPr lang="en-US" sz="2800" b="1" dirty="0">
                <a:latin typeface="+mj-lt"/>
                <a:ea typeface="+mj-ea"/>
                <a:cs typeface="+mj-cs"/>
              </a:rPr>
              <a:t> je </a:t>
            </a:r>
            <a:r>
              <a:rPr lang="en-US" sz="2800" b="1" dirty="0" err="1">
                <a:latin typeface="+mj-lt"/>
                <a:ea typeface="+mj-ea"/>
                <a:cs typeface="+mj-cs"/>
              </a:rPr>
              <a:t>uitleggen</a:t>
            </a:r>
            <a:r>
              <a:rPr lang="en-US" sz="2800" b="1" dirty="0">
                <a:latin typeface="+mj-lt"/>
                <a:ea typeface="+mj-ea"/>
                <a:cs typeface="+mj-cs"/>
              </a:rPr>
              <a:t>:</a:t>
            </a:r>
          </a:p>
        </p:txBody>
      </p:sp>
      <p:graphicFrame>
        <p:nvGraphicFramePr>
          <p:cNvPr id="2096" name="Tekstvak 2">
            <a:extLst>
              <a:ext uri="{FF2B5EF4-FFF2-40B4-BE49-F238E27FC236}">
                <a16:creationId xmlns:a16="http://schemas.microsoft.com/office/drawing/2014/main" id="{34F6858F-9F56-2F1A-1466-8F86C87103C0}"/>
              </a:ext>
            </a:extLst>
          </p:cNvPr>
          <p:cNvGraphicFramePr/>
          <p:nvPr>
            <p:extLst>
              <p:ext uri="{D42A27DB-BD31-4B8C-83A1-F6EECF244321}">
                <p14:modId xmlns:p14="http://schemas.microsoft.com/office/powerpoint/2010/main" val="4271381317"/>
              </p:ext>
            </p:extLst>
          </p:nvPr>
        </p:nvGraphicFramePr>
        <p:xfrm>
          <a:off x="838200" y="1908313"/>
          <a:ext cx="4979504" cy="4584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kstvak 1">
            <a:extLst>
              <a:ext uri="{FF2B5EF4-FFF2-40B4-BE49-F238E27FC236}">
                <a16:creationId xmlns:a16="http://schemas.microsoft.com/office/drawing/2014/main" id="{39CE452D-5AB6-E3A2-430F-EA739B4D25CE}"/>
              </a:ext>
            </a:extLst>
          </p:cNvPr>
          <p:cNvSpPr txBox="1"/>
          <p:nvPr/>
        </p:nvSpPr>
        <p:spPr>
          <a:xfrm>
            <a:off x="101662" y="103515"/>
            <a:ext cx="2420691" cy="523220"/>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err="1"/>
              <a:t>Engage</a:t>
            </a:r>
            <a:r>
              <a:rPr lang="nl-NL" sz="2800" b="1" i="1" dirty="0"/>
              <a:t> 2min</a:t>
            </a:r>
          </a:p>
        </p:txBody>
      </p:sp>
    </p:spTree>
    <p:extLst>
      <p:ext uri="{BB962C8B-B14F-4D97-AF65-F5344CB8AC3E}">
        <p14:creationId xmlns:p14="http://schemas.microsoft.com/office/powerpoint/2010/main" val="176117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ind, sun and water energy. - duurzame energie stockfoto's en -beelden">
            <a:extLst>
              <a:ext uri="{FF2B5EF4-FFF2-40B4-BE49-F238E27FC236}">
                <a16:creationId xmlns:a16="http://schemas.microsoft.com/office/drawing/2014/main" id="{F6BDEA6E-FFEB-D64F-7E0F-F67E5CB2B4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882"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A066B173-DEE1-C9B1-C7E8-71F0B733C632}"/>
              </a:ext>
            </a:extLst>
          </p:cNvPr>
          <p:cNvSpPr txBox="1"/>
          <p:nvPr/>
        </p:nvSpPr>
        <p:spPr>
          <a:xfrm>
            <a:off x="453887" y="365125"/>
            <a:ext cx="3822189" cy="154318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err="1">
                <a:latin typeface="+mj-lt"/>
                <a:ea typeface="+mj-ea"/>
                <a:cs typeface="+mj-cs"/>
              </a:rPr>
              <a:t>Programma</a:t>
            </a:r>
            <a:r>
              <a:rPr lang="en-US" sz="2800" b="1" dirty="0">
                <a:latin typeface="+mj-lt"/>
                <a:ea typeface="+mj-ea"/>
                <a:cs typeface="+mj-cs"/>
              </a:rPr>
              <a:t> </a:t>
            </a:r>
          </a:p>
        </p:txBody>
      </p:sp>
      <p:graphicFrame>
        <p:nvGraphicFramePr>
          <p:cNvPr id="2096" name="Tekstvak 2">
            <a:extLst>
              <a:ext uri="{FF2B5EF4-FFF2-40B4-BE49-F238E27FC236}">
                <a16:creationId xmlns:a16="http://schemas.microsoft.com/office/drawing/2014/main" id="{34F6858F-9F56-2F1A-1466-8F86C87103C0}"/>
              </a:ext>
            </a:extLst>
          </p:cNvPr>
          <p:cNvGraphicFramePr/>
          <p:nvPr>
            <p:extLst>
              <p:ext uri="{D42A27DB-BD31-4B8C-83A1-F6EECF244321}">
                <p14:modId xmlns:p14="http://schemas.microsoft.com/office/powerpoint/2010/main" val="238495807"/>
              </p:ext>
            </p:extLst>
          </p:nvPr>
        </p:nvGraphicFramePr>
        <p:xfrm>
          <a:off x="838200" y="1908313"/>
          <a:ext cx="4979504" cy="4584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kstvak 1">
            <a:extLst>
              <a:ext uri="{FF2B5EF4-FFF2-40B4-BE49-F238E27FC236}">
                <a16:creationId xmlns:a16="http://schemas.microsoft.com/office/drawing/2014/main" id="{126D1F6B-EBF5-ECB6-ED2E-6E06F9C3AA23}"/>
              </a:ext>
            </a:extLst>
          </p:cNvPr>
          <p:cNvSpPr txBox="1"/>
          <p:nvPr/>
        </p:nvSpPr>
        <p:spPr>
          <a:xfrm>
            <a:off x="101662" y="103515"/>
            <a:ext cx="2420691" cy="523220"/>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err="1"/>
              <a:t>Engage</a:t>
            </a:r>
            <a:r>
              <a:rPr lang="nl-NL" sz="2800" b="1" i="1" dirty="0"/>
              <a:t> 2min</a:t>
            </a:r>
          </a:p>
        </p:txBody>
      </p:sp>
    </p:spTree>
    <p:extLst>
      <p:ext uri="{BB962C8B-B14F-4D97-AF65-F5344CB8AC3E}">
        <p14:creationId xmlns:p14="http://schemas.microsoft.com/office/powerpoint/2010/main" val="428511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DF1B51C-76AD-5B99-46B8-4B1555B5803E}"/>
              </a:ext>
            </a:extLst>
          </p:cNvPr>
          <p:cNvPicPr>
            <a:picLocks noChangeAspect="1"/>
          </p:cNvPicPr>
          <p:nvPr/>
        </p:nvPicPr>
        <p:blipFill>
          <a:blip r:embed="rId3"/>
          <a:stretch>
            <a:fillRect/>
          </a:stretch>
        </p:blipFill>
        <p:spPr>
          <a:xfrm>
            <a:off x="1115616" y="1779665"/>
            <a:ext cx="3292524" cy="3292524"/>
          </a:xfrm>
          <a:prstGeom prst="rect">
            <a:avLst/>
          </a:prstGeom>
        </p:spPr>
      </p:pic>
      <p:cxnSp>
        <p:nvCxnSpPr>
          <p:cNvPr id="2105" name="Straight Connector 2100">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62B6C6"/>
            </a:solidFill>
          </a:ln>
        </p:spPr>
        <p:style>
          <a:lnRef idx="1">
            <a:schemeClr val="accent1"/>
          </a:lnRef>
          <a:fillRef idx="0">
            <a:schemeClr val="accent1"/>
          </a:fillRef>
          <a:effectRef idx="0">
            <a:schemeClr val="accent1"/>
          </a:effectRef>
          <a:fontRef idx="minor">
            <a:schemeClr val="tx1"/>
          </a:fontRef>
        </p:style>
      </p:cxnSp>
      <p:pic>
        <p:nvPicPr>
          <p:cNvPr id="2050" name="Picture 2" descr="wind, sun and water energy. - duurzame energie stockfoto's en -beelden">
            <a:extLst>
              <a:ext uri="{FF2B5EF4-FFF2-40B4-BE49-F238E27FC236}">
                <a16:creationId xmlns:a16="http://schemas.microsoft.com/office/drawing/2014/main" id="{F6BDEA6E-FFEB-D64F-7E0F-F67E5CB2B4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882" b="-1"/>
          <a:stretch/>
        </p:blipFill>
        <p:spPr bwMode="auto">
          <a:xfrm>
            <a:off x="4886676" y="1232802"/>
            <a:ext cx="6184580" cy="438624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A066B173-DEE1-C9B1-C7E8-71F0B733C632}"/>
              </a:ext>
            </a:extLst>
          </p:cNvPr>
          <p:cNvSpPr txBox="1"/>
          <p:nvPr/>
        </p:nvSpPr>
        <p:spPr>
          <a:xfrm>
            <a:off x="268357" y="461208"/>
            <a:ext cx="3822189" cy="154318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err="1">
                <a:latin typeface="+mj-lt"/>
                <a:ea typeface="+mj-ea"/>
                <a:cs typeface="+mj-cs"/>
              </a:rPr>
              <a:t>Voorkennis</a:t>
            </a:r>
            <a:r>
              <a:rPr lang="en-US" sz="2800" b="1" dirty="0">
                <a:latin typeface="+mj-lt"/>
                <a:ea typeface="+mj-ea"/>
                <a:cs typeface="+mj-cs"/>
              </a:rPr>
              <a:t> quiz</a:t>
            </a:r>
          </a:p>
          <a:p>
            <a:pPr>
              <a:lnSpc>
                <a:spcPct val="90000"/>
              </a:lnSpc>
              <a:spcBef>
                <a:spcPct val="0"/>
              </a:spcBef>
              <a:spcAft>
                <a:spcPts val="600"/>
              </a:spcAft>
            </a:pPr>
            <a:r>
              <a:rPr lang="en-US" sz="2800" b="1" dirty="0">
                <a:latin typeface="+mj-lt"/>
                <a:ea typeface="+mj-ea"/>
                <a:cs typeface="+mj-cs"/>
              </a:rPr>
              <a:t>Lesson up </a:t>
            </a:r>
          </a:p>
        </p:txBody>
      </p:sp>
      <p:sp>
        <p:nvSpPr>
          <p:cNvPr id="5" name="Tekstvak 4">
            <a:extLst>
              <a:ext uri="{FF2B5EF4-FFF2-40B4-BE49-F238E27FC236}">
                <a16:creationId xmlns:a16="http://schemas.microsoft.com/office/drawing/2014/main" id="{3575C9DE-3021-AA9E-DD57-39491306E448}"/>
              </a:ext>
            </a:extLst>
          </p:cNvPr>
          <p:cNvSpPr txBox="1"/>
          <p:nvPr/>
        </p:nvSpPr>
        <p:spPr>
          <a:xfrm>
            <a:off x="1421296" y="5433987"/>
            <a:ext cx="3680791" cy="646331"/>
          </a:xfrm>
          <a:prstGeom prst="rect">
            <a:avLst/>
          </a:prstGeom>
          <a:noFill/>
        </p:spPr>
        <p:txBody>
          <a:bodyPr wrap="square" rtlCol="0">
            <a:spAutoFit/>
          </a:bodyPr>
          <a:lstStyle/>
          <a:p>
            <a:r>
              <a:rPr lang="nl-NL" dirty="0" err="1">
                <a:hlinkClick r:id="rId5"/>
              </a:rPr>
              <a:t>LessonUp</a:t>
            </a:r>
            <a:r>
              <a:rPr lang="nl-NL" dirty="0">
                <a:hlinkClick r:id="rId5"/>
              </a:rPr>
              <a:t> - Duurzaamheid</a:t>
            </a:r>
            <a:endParaRPr lang="nl-NL" dirty="0"/>
          </a:p>
          <a:p>
            <a:endParaRPr lang="nl-NL" dirty="0"/>
          </a:p>
        </p:txBody>
      </p:sp>
      <p:sp>
        <p:nvSpPr>
          <p:cNvPr id="2" name="Tekstvak 1">
            <a:extLst>
              <a:ext uri="{FF2B5EF4-FFF2-40B4-BE49-F238E27FC236}">
                <a16:creationId xmlns:a16="http://schemas.microsoft.com/office/drawing/2014/main" id="{0B610744-DED6-17E6-3A31-994691ADA4CB}"/>
              </a:ext>
            </a:extLst>
          </p:cNvPr>
          <p:cNvSpPr txBox="1"/>
          <p:nvPr/>
        </p:nvSpPr>
        <p:spPr>
          <a:xfrm>
            <a:off x="101662" y="103515"/>
            <a:ext cx="2420691" cy="523220"/>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err="1"/>
              <a:t>Engage</a:t>
            </a:r>
            <a:r>
              <a:rPr lang="nl-NL" sz="2800" b="1" i="1" dirty="0"/>
              <a:t> 10 min</a:t>
            </a:r>
          </a:p>
        </p:txBody>
      </p:sp>
    </p:spTree>
    <p:extLst>
      <p:ext uri="{BB962C8B-B14F-4D97-AF65-F5344CB8AC3E}">
        <p14:creationId xmlns:p14="http://schemas.microsoft.com/office/powerpoint/2010/main" val="163032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Slide Background">
            <a:extLst>
              <a:ext uri="{FF2B5EF4-FFF2-40B4-BE49-F238E27FC236}">
                <a16:creationId xmlns:a16="http://schemas.microsoft.com/office/drawing/2014/main" id="{699EBD07-7968-467C-82EE-7283E4651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Solar365 - Helft van Nederlandse stroom was duurzaam eerste halfjaar 2023">
            <a:extLst>
              <a:ext uri="{FF2B5EF4-FFF2-40B4-BE49-F238E27FC236}">
                <a16:creationId xmlns:a16="http://schemas.microsoft.com/office/drawing/2014/main" id="{FD6554D0-F91B-CF24-CED1-D81E70AEDE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741" r="-2" b="-2"/>
          <a:stretch/>
        </p:blipFill>
        <p:spPr bwMode="auto">
          <a:xfrm>
            <a:off x="20" y="10"/>
            <a:ext cx="6095979" cy="51434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aterkracht: een energiebron | Milieu Centraal">
            <a:extLst>
              <a:ext uri="{FF2B5EF4-FFF2-40B4-BE49-F238E27FC236}">
                <a16:creationId xmlns:a16="http://schemas.microsoft.com/office/drawing/2014/main" id="{B420AB3C-E088-F024-6446-0BCBDBC8B3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29" r="19753"/>
          <a:stretch/>
        </p:blipFill>
        <p:spPr bwMode="auto">
          <a:xfrm>
            <a:off x="6096000" y="10"/>
            <a:ext cx="6095999" cy="5143487"/>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90" name="Rectangle 3089">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43498"/>
            <a:ext cx="12192000" cy="1714502"/>
          </a:xfrm>
          <a:prstGeom prst="rect">
            <a:avLst/>
          </a:prstGeom>
          <a:ln>
            <a:noFill/>
          </a:ln>
          <a:effectLst>
            <a:outerShdw blurRad="596900" dist="330200" dir="1080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262BE5DA-8319-35FA-0F35-12819AFF4C83}"/>
              </a:ext>
            </a:extLst>
          </p:cNvPr>
          <p:cNvSpPr txBox="1"/>
          <p:nvPr/>
        </p:nvSpPr>
        <p:spPr>
          <a:xfrm>
            <a:off x="589554" y="5405955"/>
            <a:ext cx="9164045" cy="117149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kern="1200" dirty="0" err="1">
                <a:solidFill>
                  <a:schemeClr val="tx1"/>
                </a:solidFill>
                <a:latin typeface="+mj-lt"/>
                <a:ea typeface="+mj-ea"/>
                <a:cs typeface="+mj-cs"/>
              </a:rPr>
              <a:t>Duurzame</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elektrische</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energie</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opwekken</a:t>
            </a:r>
            <a:endParaRPr lang="en-US" sz="3400" b="1" kern="1200" dirty="0">
              <a:solidFill>
                <a:schemeClr val="tx1"/>
              </a:solidFill>
              <a:latin typeface="+mj-lt"/>
              <a:ea typeface="+mj-ea"/>
              <a:cs typeface="+mj-cs"/>
            </a:endParaRPr>
          </a:p>
          <a:p>
            <a:pPr>
              <a:lnSpc>
                <a:spcPct val="90000"/>
              </a:lnSpc>
              <a:spcBef>
                <a:spcPct val="0"/>
              </a:spcBef>
              <a:spcAft>
                <a:spcPts val="600"/>
              </a:spcAft>
            </a:pPr>
            <a:endParaRPr lang="en-US" sz="3400" b="1" kern="1200" dirty="0">
              <a:solidFill>
                <a:schemeClr val="tx1"/>
              </a:solidFill>
              <a:latin typeface="+mj-lt"/>
              <a:ea typeface="+mj-ea"/>
              <a:cs typeface="+mj-cs"/>
            </a:endParaRPr>
          </a:p>
        </p:txBody>
      </p:sp>
      <p:sp>
        <p:nvSpPr>
          <p:cNvPr id="3" name="Tekstvak 2">
            <a:extLst>
              <a:ext uri="{FF2B5EF4-FFF2-40B4-BE49-F238E27FC236}">
                <a16:creationId xmlns:a16="http://schemas.microsoft.com/office/drawing/2014/main" id="{EF07E257-1EB0-B6CE-A7A2-D565CF4042CB}"/>
              </a:ext>
            </a:extLst>
          </p:cNvPr>
          <p:cNvSpPr txBox="1"/>
          <p:nvPr/>
        </p:nvSpPr>
        <p:spPr>
          <a:xfrm>
            <a:off x="8694333" y="6054234"/>
            <a:ext cx="3246655" cy="523220"/>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err="1"/>
              <a:t>Explore</a:t>
            </a:r>
            <a:r>
              <a:rPr lang="nl-NL" sz="2800" b="1" i="1" dirty="0"/>
              <a:t> 5 minuten</a:t>
            </a:r>
          </a:p>
        </p:txBody>
      </p:sp>
    </p:spTree>
    <p:extLst>
      <p:ext uri="{BB962C8B-B14F-4D97-AF65-F5344CB8AC3E}">
        <p14:creationId xmlns:p14="http://schemas.microsoft.com/office/powerpoint/2010/main" val="314432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Slide Background">
            <a:extLst>
              <a:ext uri="{FF2B5EF4-FFF2-40B4-BE49-F238E27FC236}">
                <a16:creationId xmlns:a16="http://schemas.microsoft.com/office/drawing/2014/main" id="{699EBD07-7968-467C-82EE-7283E4651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Is een elektrische auto beter voor het milieu? | Poliswijzer.nl">
            <a:extLst>
              <a:ext uri="{FF2B5EF4-FFF2-40B4-BE49-F238E27FC236}">
                <a16:creationId xmlns:a16="http://schemas.microsoft.com/office/drawing/2014/main" id="{81580033-F66A-7032-3868-4C785F47EE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01" r="15191" b="-1"/>
          <a:stretch/>
        </p:blipFill>
        <p:spPr bwMode="auto">
          <a:xfrm>
            <a:off x="6095998" y="352"/>
            <a:ext cx="6095979" cy="51434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ergieopslag">
            <a:extLst>
              <a:ext uri="{FF2B5EF4-FFF2-40B4-BE49-F238E27FC236}">
                <a16:creationId xmlns:a16="http://schemas.microsoft.com/office/drawing/2014/main" id="{F00CB7D7-6C5A-F3D2-9FC2-8F7274CEFD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92" r="23248" b="-2"/>
          <a:stretch/>
        </p:blipFill>
        <p:spPr bwMode="auto">
          <a:xfrm>
            <a:off x="0" y="14554"/>
            <a:ext cx="6095999" cy="5143487"/>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92" name="Rectangle 309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43498"/>
            <a:ext cx="12192000" cy="1714502"/>
          </a:xfrm>
          <a:prstGeom prst="rect">
            <a:avLst/>
          </a:prstGeom>
          <a:ln>
            <a:noFill/>
          </a:ln>
          <a:effectLst>
            <a:outerShdw blurRad="596900" dist="330200" dir="1080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262BE5DA-8319-35FA-0F35-12819AFF4C83}"/>
              </a:ext>
            </a:extLst>
          </p:cNvPr>
          <p:cNvSpPr txBox="1"/>
          <p:nvPr/>
        </p:nvSpPr>
        <p:spPr>
          <a:xfrm>
            <a:off x="592949" y="5181167"/>
            <a:ext cx="11006097" cy="592521"/>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b="1" kern="1200" dirty="0" err="1">
                <a:solidFill>
                  <a:schemeClr val="tx1"/>
                </a:solidFill>
                <a:latin typeface="+mj-lt"/>
                <a:ea typeface="+mj-ea"/>
                <a:cs typeface="+mj-cs"/>
              </a:rPr>
              <a:t>Opslag</a:t>
            </a:r>
            <a:r>
              <a:rPr lang="en-US" sz="3700" b="1" kern="1200" dirty="0">
                <a:solidFill>
                  <a:schemeClr val="tx1"/>
                </a:solidFill>
                <a:latin typeface="+mj-lt"/>
                <a:ea typeface="+mj-ea"/>
                <a:cs typeface="+mj-cs"/>
              </a:rPr>
              <a:t> van </a:t>
            </a:r>
            <a:r>
              <a:rPr lang="en-US" sz="3700" b="1" kern="1200" dirty="0" err="1">
                <a:solidFill>
                  <a:schemeClr val="tx1"/>
                </a:solidFill>
                <a:latin typeface="+mj-lt"/>
                <a:ea typeface="+mj-ea"/>
                <a:cs typeface="+mj-cs"/>
              </a:rPr>
              <a:t>elektrische</a:t>
            </a:r>
            <a:r>
              <a:rPr lang="en-US" sz="3700" b="1" kern="1200" dirty="0">
                <a:solidFill>
                  <a:schemeClr val="tx1"/>
                </a:solidFill>
                <a:latin typeface="+mj-lt"/>
                <a:ea typeface="+mj-ea"/>
                <a:cs typeface="+mj-cs"/>
              </a:rPr>
              <a:t> </a:t>
            </a:r>
            <a:r>
              <a:rPr lang="en-US" sz="3700" b="1" kern="1200" dirty="0" err="1">
                <a:solidFill>
                  <a:schemeClr val="tx1"/>
                </a:solidFill>
                <a:latin typeface="+mj-lt"/>
                <a:ea typeface="+mj-ea"/>
                <a:cs typeface="+mj-cs"/>
              </a:rPr>
              <a:t>energie</a:t>
            </a:r>
            <a:r>
              <a:rPr lang="en-US" sz="3700" b="1" kern="1200" dirty="0">
                <a:solidFill>
                  <a:schemeClr val="tx1"/>
                </a:solidFill>
                <a:latin typeface="+mj-lt"/>
                <a:ea typeface="+mj-ea"/>
                <a:cs typeface="+mj-cs"/>
              </a:rPr>
              <a:t>   </a:t>
            </a:r>
          </a:p>
        </p:txBody>
      </p:sp>
      <p:sp>
        <p:nvSpPr>
          <p:cNvPr id="3" name="Tekstvak 2">
            <a:extLst>
              <a:ext uri="{FF2B5EF4-FFF2-40B4-BE49-F238E27FC236}">
                <a16:creationId xmlns:a16="http://schemas.microsoft.com/office/drawing/2014/main" id="{8CCDCBE7-D132-85CD-D5ED-E16D2DD3A5BC}"/>
              </a:ext>
            </a:extLst>
          </p:cNvPr>
          <p:cNvSpPr txBox="1"/>
          <p:nvPr/>
        </p:nvSpPr>
        <p:spPr>
          <a:xfrm>
            <a:off x="8694333" y="6054234"/>
            <a:ext cx="3246655" cy="523220"/>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err="1"/>
              <a:t>Explore</a:t>
            </a:r>
            <a:r>
              <a:rPr lang="nl-NL" sz="2800" b="1" i="1" dirty="0"/>
              <a:t> 10 minuten</a:t>
            </a:r>
          </a:p>
        </p:txBody>
      </p:sp>
      <p:sp>
        <p:nvSpPr>
          <p:cNvPr id="5" name="Tekstvak 4">
            <a:extLst>
              <a:ext uri="{FF2B5EF4-FFF2-40B4-BE49-F238E27FC236}">
                <a16:creationId xmlns:a16="http://schemas.microsoft.com/office/drawing/2014/main" id="{F062AA0D-111F-44B9-5F6E-E1F18CB6619B}"/>
              </a:ext>
            </a:extLst>
          </p:cNvPr>
          <p:cNvSpPr txBox="1"/>
          <p:nvPr/>
        </p:nvSpPr>
        <p:spPr>
          <a:xfrm>
            <a:off x="1264428" y="5762986"/>
            <a:ext cx="7178895" cy="461665"/>
          </a:xfrm>
          <a:prstGeom prst="rect">
            <a:avLst/>
          </a:prstGeom>
          <a:noFill/>
        </p:spPr>
        <p:txBody>
          <a:bodyPr wrap="square">
            <a:spAutoFit/>
          </a:bodyPr>
          <a:lstStyle/>
          <a:p>
            <a:r>
              <a:rPr lang="nl-NL" sz="2400" b="0" i="0" dirty="0">
                <a:solidFill>
                  <a:srgbClr val="202124"/>
                </a:solidFill>
                <a:effectLst/>
                <a:highlight>
                  <a:srgbClr val="FFFFFF"/>
                </a:highlight>
                <a:latin typeface="Google Sans"/>
              </a:rPr>
              <a:t>Discussiepunt: is de elektrische auto klimaatneutraal?</a:t>
            </a:r>
            <a:endParaRPr lang="nl-NL" sz="2400" dirty="0"/>
          </a:p>
        </p:txBody>
      </p:sp>
    </p:spTree>
    <p:extLst>
      <p:ext uri="{BB962C8B-B14F-4D97-AF65-F5344CB8AC3E}">
        <p14:creationId xmlns:p14="http://schemas.microsoft.com/office/powerpoint/2010/main" val="412081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46BD761-D51F-E9D3-75DE-AFCBBB5A74A5}"/>
              </a:ext>
            </a:extLst>
          </p:cNvPr>
          <p:cNvPicPr>
            <a:picLocks noChangeAspect="1"/>
          </p:cNvPicPr>
          <p:nvPr/>
        </p:nvPicPr>
        <p:blipFill rotWithShape="1">
          <a:blip r:embed="rId3"/>
          <a:srcRect l="436" t="24632" r="6044" b="6940"/>
          <a:stretch/>
        </p:blipFill>
        <p:spPr>
          <a:xfrm>
            <a:off x="1" y="912452"/>
            <a:ext cx="8434365" cy="3471289"/>
          </a:xfrm>
          <a:prstGeom prst="rect">
            <a:avLst/>
          </a:prstGeom>
        </p:spPr>
      </p:pic>
      <p:sp>
        <p:nvSpPr>
          <p:cNvPr id="13" name="Tekstvak 12">
            <a:extLst>
              <a:ext uri="{FF2B5EF4-FFF2-40B4-BE49-F238E27FC236}">
                <a16:creationId xmlns:a16="http://schemas.microsoft.com/office/drawing/2014/main" id="{5ACC158F-2187-F278-CC4A-3D8CC0A1643F}"/>
              </a:ext>
            </a:extLst>
          </p:cNvPr>
          <p:cNvSpPr txBox="1"/>
          <p:nvPr/>
        </p:nvSpPr>
        <p:spPr>
          <a:xfrm>
            <a:off x="477078" y="6251007"/>
            <a:ext cx="10641496" cy="369332"/>
          </a:xfrm>
          <a:prstGeom prst="rect">
            <a:avLst/>
          </a:prstGeom>
          <a:noFill/>
        </p:spPr>
        <p:txBody>
          <a:bodyPr wrap="square">
            <a:spAutoFit/>
          </a:bodyPr>
          <a:lstStyle/>
          <a:p>
            <a:r>
              <a:rPr lang="nl-NL" dirty="0">
                <a:hlinkClick r:id="rId4"/>
              </a:rPr>
              <a:t>Hoe stillen we onze grondstofhonger? – </a:t>
            </a:r>
            <a:r>
              <a:rPr lang="nl-NL" dirty="0" err="1">
                <a:hlinkClick r:id="rId4"/>
              </a:rPr>
              <a:t>Studium</a:t>
            </a:r>
            <a:r>
              <a:rPr lang="nl-NL" dirty="0">
                <a:hlinkClick r:id="rId4"/>
              </a:rPr>
              <a:t> Generale Universiteit Utrecht (uu.nl)</a:t>
            </a:r>
            <a:endParaRPr lang="nl-NL" dirty="0"/>
          </a:p>
        </p:txBody>
      </p:sp>
      <p:sp>
        <p:nvSpPr>
          <p:cNvPr id="15" name="Tekstvak 14">
            <a:extLst>
              <a:ext uri="{FF2B5EF4-FFF2-40B4-BE49-F238E27FC236}">
                <a16:creationId xmlns:a16="http://schemas.microsoft.com/office/drawing/2014/main" id="{FEC5CDF1-312F-DED6-F77F-E410E03B7C06}"/>
              </a:ext>
            </a:extLst>
          </p:cNvPr>
          <p:cNvSpPr txBox="1"/>
          <p:nvPr/>
        </p:nvSpPr>
        <p:spPr>
          <a:xfrm>
            <a:off x="318051" y="211829"/>
            <a:ext cx="10157207" cy="523220"/>
          </a:xfrm>
          <a:prstGeom prst="rect">
            <a:avLst/>
          </a:prstGeom>
          <a:noFill/>
        </p:spPr>
        <p:txBody>
          <a:bodyPr wrap="square">
            <a:spAutoFit/>
          </a:bodyPr>
          <a:lstStyle/>
          <a:p>
            <a:r>
              <a:rPr lang="nl-NL" sz="2800" dirty="0"/>
              <a:t>SSI thema: </a:t>
            </a:r>
          </a:p>
        </p:txBody>
      </p:sp>
      <p:sp>
        <p:nvSpPr>
          <p:cNvPr id="2" name="Tekstvak 1">
            <a:extLst>
              <a:ext uri="{FF2B5EF4-FFF2-40B4-BE49-F238E27FC236}">
                <a16:creationId xmlns:a16="http://schemas.microsoft.com/office/drawing/2014/main" id="{EBBCA982-430A-4F79-898C-7CC2816F3B6A}"/>
              </a:ext>
            </a:extLst>
          </p:cNvPr>
          <p:cNvSpPr txBox="1"/>
          <p:nvPr/>
        </p:nvSpPr>
        <p:spPr>
          <a:xfrm>
            <a:off x="1299686" y="4561144"/>
            <a:ext cx="10157207" cy="1384995"/>
          </a:xfrm>
          <a:prstGeom prst="rect">
            <a:avLst/>
          </a:prstGeom>
          <a:noFill/>
        </p:spPr>
        <p:txBody>
          <a:bodyPr wrap="square">
            <a:spAutoFit/>
          </a:bodyPr>
          <a:lstStyle/>
          <a:p>
            <a:r>
              <a:rPr lang="nl-NL" sz="2800" b="1" i="1" dirty="0"/>
              <a:t>Ethische dilemma: mag de verduurzaming in Nederland ten koste gaan van bijvoorbeeld het milieu, natuur en welfaart van de landen waar de grondstoffen vandaan komen?</a:t>
            </a:r>
            <a:r>
              <a:rPr lang="nl-NL" sz="2800" dirty="0"/>
              <a:t> </a:t>
            </a:r>
          </a:p>
        </p:txBody>
      </p:sp>
      <p:sp>
        <p:nvSpPr>
          <p:cNvPr id="3" name="Tekstvak 2">
            <a:extLst>
              <a:ext uri="{FF2B5EF4-FFF2-40B4-BE49-F238E27FC236}">
                <a16:creationId xmlns:a16="http://schemas.microsoft.com/office/drawing/2014/main" id="{AFD241D0-E438-0DA3-589E-66D0B4592C39}"/>
              </a:ext>
            </a:extLst>
          </p:cNvPr>
          <p:cNvSpPr txBox="1"/>
          <p:nvPr/>
        </p:nvSpPr>
        <p:spPr>
          <a:xfrm>
            <a:off x="8851930" y="211829"/>
            <a:ext cx="3246655" cy="523220"/>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err="1"/>
              <a:t>Explore</a:t>
            </a:r>
            <a:r>
              <a:rPr lang="nl-NL" sz="2800" b="1" i="1" dirty="0"/>
              <a:t> 10 minuten</a:t>
            </a:r>
          </a:p>
        </p:txBody>
      </p:sp>
    </p:spTree>
    <p:extLst>
      <p:ext uri="{BB962C8B-B14F-4D97-AF65-F5344CB8AC3E}">
        <p14:creationId xmlns:p14="http://schemas.microsoft.com/office/powerpoint/2010/main" val="220258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28632</TotalTime>
  <Words>909</Words>
  <Application>Microsoft Office PowerPoint</Application>
  <PresentationFormat>Breedbeeld</PresentationFormat>
  <Paragraphs>131</Paragraphs>
  <Slides>13</Slides>
  <Notes>12</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13</vt:i4>
      </vt:variant>
    </vt:vector>
  </HeadingPairs>
  <TitlesOfParts>
    <vt:vector size="23" baseType="lpstr">
      <vt:lpstr>Aptos</vt:lpstr>
      <vt:lpstr>Arial</vt:lpstr>
      <vt:lpstr>Calibri</vt:lpstr>
      <vt:lpstr>Calibri Light</vt:lpstr>
      <vt:lpstr>Google Sans</vt:lpstr>
      <vt:lpstr>Open Sans</vt:lpstr>
      <vt:lpstr>Times New Roman</vt:lpstr>
      <vt:lpstr>URWPalladioL-Bold</vt:lpstr>
      <vt:lpstr>Wingdings</vt:lpstr>
      <vt:lpstr>Kantoorthema</vt:lpstr>
      <vt:lpstr>Energietransitie    &amp; Grondstoftransitie</vt:lpstr>
      <vt:lpstr>Voor welke klas</vt:lpstr>
      <vt:lpstr>PowerPoint-presentatie</vt:lpstr>
      <vt:lpstr>PowerPoint-presentatie</vt:lpstr>
      <vt:lpstr>PowerPoint-presentatie</vt:lpstr>
      <vt:lpstr>PowerPoint-presentatie</vt:lpstr>
      <vt:lpstr>PowerPoint-presentatie</vt:lpstr>
      <vt:lpstr>PowerPoint-presentatie</vt:lpstr>
      <vt:lpstr>PowerPoint-presentatie</vt:lpstr>
      <vt:lpstr>SSI opdracht: think pair share</vt:lpstr>
      <vt:lpstr>PowerPoint-presentatie</vt:lpstr>
      <vt:lpstr>Afsluiting</vt:lpstr>
      <vt:lpstr>Feedback werkplekbegeleidster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Pieter Klinker</dc:creator>
  <cp:lastModifiedBy>Nienke</cp:lastModifiedBy>
  <cp:revision>56</cp:revision>
  <dcterms:created xsi:type="dcterms:W3CDTF">2021-11-01T12:12:39Z</dcterms:created>
  <dcterms:modified xsi:type="dcterms:W3CDTF">2024-06-05T12:16:19Z</dcterms:modified>
</cp:coreProperties>
</file>